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4" r:id="rId2"/>
    <p:sldId id="375" r:id="rId3"/>
    <p:sldId id="422" r:id="rId4"/>
    <p:sldId id="423" r:id="rId5"/>
    <p:sldId id="424" r:id="rId6"/>
    <p:sldId id="427" r:id="rId7"/>
    <p:sldId id="425" r:id="rId8"/>
    <p:sldId id="428" r:id="rId9"/>
    <p:sldId id="429" r:id="rId10"/>
    <p:sldId id="426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8" r:id="rId47"/>
    <p:sldId id="467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312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8C3D5-F99B-4EAD-8CEE-6D231A6D862A}" v="421" dt="2021-11-01T12:32:2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85526" autoAdjust="0"/>
  </p:normalViewPr>
  <p:slideViewPr>
    <p:cSldViewPr>
      <p:cViewPr varScale="1">
        <p:scale>
          <a:sx n="59" d="100"/>
          <a:sy n="59" d="100"/>
        </p:scale>
        <p:origin x="42" y="8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FF8C3D5-F99B-4EAD-8CEE-6D231A6D862A}"/>
    <pc:docChg chg="undo custSel addSld delSld modSld sldOrd">
      <pc:chgData name="변 구훈" userId="3ff7b78a3b81e618" providerId="LiveId" clId="{2FF8C3D5-F99B-4EAD-8CEE-6D231A6D862A}" dt="2021-11-01T12:32:49.589" v="5099" actId="14100"/>
      <pc:docMkLst>
        <pc:docMk/>
      </pc:docMkLst>
      <pc:sldChg chg="modSp mod">
        <pc:chgData name="변 구훈" userId="3ff7b78a3b81e618" providerId="LiveId" clId="{2FF8C3D5-F99B-4EAD-8CEE-6D231A6D862A}" dt="2021-11-01T10:24:18.387" v="48" actId="20577"/>
        <pc:sldMkLst>
          <pc:docMk/>
          <pc:sldMk cId="0" sldId="292"/>
        </pc:sldMkLst>
        <pc:spChg chg="mod">
          <ac:chgData name="변 구훈" userId="3ff7b78a3b81e618" providerId="LiveId" clId="{2FF8C3D5-F99B-4EAD-8CEE-6D231A6D862A}" dt="2021-11-01T10:24:18.387" v="48" actId="20577"/>
          <ac:spMkLst>
            <pc:docMk/>
            <pc:sldMk cId="0" sldId="292"/>
            <ac:spMk id="17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0:56.541" v="36" actId="20577"/>
        <pc:sldMkLst>
          <pc:docMk/>
          <pc:sldMk cId="0" sldId="293"/>
        </pc:sldMkLst>
        <pc:spChg chg="mod">
          <ac:chgData name="변 구훈" userId="3ff7b78a3b81e618" providerId="LiveId" clId="{2FF8C3D5-F99B-4EAD-8CEE-6D231A6D862A}" dt="2021-11-01T10:20:56.541" v="36" actId="20577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FF8C3D5-F99B-4EAD-8CEE-6D231A6D862A}" dt="2021-11-01T10:24:00.955" v="44" actId="20577"/>
        <pc:sldMkLst>
          <pc:docMk/>
          <pc:sldMk cId="389694312" sldId="374"/>
        </pc:sldMkLst>
        <pc:spChg chg="mod">
          <ac:chgData name="변 구훈" userId="3ff7b78a3b81e618" providerId="LiveId" clId="{2FF8C3D5-F99B-4EAD-8CEE-6D231A6D862A}" dt="2021-11-01T10:24:00.955" v="44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modSp mod">
        <pc:chgData name="변 구훈" userId="3ff7b78a3b81e618" providerId="LiveId" clId="{2FF8C3D5-F99B-4EAD-8CEE-6D231A6D862A}" dt="2021-11-01T10:39:12.510" v="125" actId="20577"/>
        <pc:sldMkLst>
          <pc:docMk/>
          <pc:sldMk cId="1595637238" sldId="375"/>
        </pc:sldMkLst>
        <pc:spChg chg="mod">
          <ac:chgData name="변 구훈" userId="3ff7b78a3b81e618" providerId="LiveId" clId="{2FF8C3D5-F99B-4EAD-8CEE-6D231A6D862A}" dt="2021-11-01T10:33:41.382" v="74" actId="20577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39:12.510" v="125" actId="20577"/>
          <ac:spMkLst>
            <pc:docMk/>
            <pc:sldMk cId="1595637238" sldId="37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39:06.025" v="121" actId="1076"/>
          <ac:spMkLst>
            <pc:docMk/>
            <pc:sldMk cId="1595637238" sldId="375"/>
            <ac:spMk id="5" creationId="{AC0AB95F-4840-4D73-9D8F-2C48FFD1E146}"/>
          </ac:spMkLst>
        </pc:spChg>
        <pc:picChg chg="add mod">
          <ac:chgData name="변 구훈" userId="3ff7b78a3b81e618" providerId="LiveId" clId="{2FF8C3D5-F99B-4EAD-8CEE-6D231A6D862A}" dt="2021-11-01T10:35:58.346" v="88" actId="1076"/>
          <ac:picMkLst>
            <pc:docMk/>
            <pc:sldMk cId="1595637238" sldId="375"/>
            <ac:picMk id="4" creationId="{5845C03F-4D6E-422B-BCFC-2E41535125B8}"/>
          </ac:picMkLst>
        </pc:picChg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072993778" sldId="37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860188902" sldId="40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73973503" sldId="40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991901218" sldId="40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293479388" sldId="40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657923348" sldId="40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698721783" sldId="40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9882960" sldId="40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54655508" sldId="40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956919457" sldId="40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47911471" sldId="40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591379234" sldId="41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306380329" sldId="411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9069312" sldId="412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661937565" sldId="413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44578640" sldId="414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477491501" sldId="415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82051894" sldId="416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1952579296" sldId="417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597778746" sldId="418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3193831972" sldId="419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403431233" sldId="420"/>
        </pc:sldMkLst>
      </pc:sldChg>
      <pc:sldChg chg="del">
        <pc:chgData name="변 구훈" userId="3ff7b78a3b81e618" providerId="LiveId" clId="{2FF8C3D5-F99B-4EAD-8CEE-6D231A6D862A}" dt="2021-11-01T11:36:37.582" v="3479" actId="47"/>
        <pc:sldMkLst>
          <pc:docMk/>
          <pc:sldMk cId="2220126013" sldId="421"/>
        </pc:sldMkLst>
      </pc:sldChg>
      <pc:sldChg chg="modSp add mod">
        <pc:chgData name="변 구훈" userId="3ff7b78a3b81e618" providerId="LiveId" clId="{2FF8C3D5-F99B-4EAD-8CEE-6D231A6D862A}" dt="2021-11-01T10:44:51.331" v="475" actId="113"/>
        <pc:sldMkLst>
          <pc:docMk/>
          <pc:sldMk cId="3397896788" sldId="422"/>
        </pc:sldMkLst>
        <pc:spChg chg="mod">
          <ac:chgData name="변 구훈" userId="3ff7b78a3b81e618" providerId="LiveId" clId="{2FF8C3D5-F99B-4EAD-8CEE-6D231A6D862A}" dt="2021-11-01T10:41:00.554" v="134"/>
          <ac:spMkLst>
            <pc:docMk/>
            <pc:sldMk cId="3397896788" sldId="422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4:51.331" v="475" actId="113"/>
          <ac:spMkLst>
            <pc:docMk/>
            <pc:sldMk cId="3397896788" sldId="422"/>
            <ac:spMk id="3" creationId="{00000000-0000-0000-0000-000000000000}"/>
          </ac:spMkLst>
        </pc:spChg>
      </pc:sldChg>
      <pc:sldChg chg="modSp add mod">
        <pc:chgData name="변 구훈" userId="3ff7b78a3b81e618" providerId="LiveId" clId="{2FF8C3D5-F99B-4EAD-8CEE-6D231A6D862A}" dt="2021-11-01T10:45:45.435" v="580" actId="113"/>
        <pc:sldMkLst>
          <pc:docMk/>
          <pc:sldMk cId="1643917703" sldId="423"/>
        </pc:sldMkLst>
        <pc:spChg chg="mod">
          <ac:chgData name="변 구훈" userId="3ff7b78a3b81e618" providerId="LiveId" clId="{2FF8C3D5-F99B-4EAD-8CEE-6D231A6D862A}" dt="2021-11-01T10:44:58.240" v="481"/>
          <ac:spMkLst>
            <pc:docMk/>
            <pc:sldMk cId="1643917703" sldId="423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5:45.435" v="580" actId="113"/>
          <ac:spMkLst>
            <pc:docMk/>
            <pc:sldMk cId="1643917703" sldId="423"/>
            <ac:spMk id="3" creationId="{00000000-0000-0000-0000-000000000000}"/>
          </ac:spMkLst>
        </pc:spChg>
      </pc:sldChg>
      <pc:sldChg chg="addSp delSp modSp add mod">
        <pc:chgData name="변 구훈" userId="3ff7b78a3b81e618" providerId="LiveId" clId="{2FF8C3D5-F99B-4EAD-8CEE-6D231A6D862A}" dt="2021-11-01T10:46:55.263" v="637" actId="1076"/>
        <pc:sldMkLst>
          <pc:docMk/>
          <pc:sldMk cId="1472003704" sldId="424"/>
        </pc:sldMkLst>
        <pc:spChg chg="mod">
          <ac:chgData name="변 구훈" userId="3ff7b78a3b81e618" providerId="LiveId" clId="{2FF8C3D5-F99B-4EAD-8CEE-6D231A6D862A}" dt="2021-11-01T10:46:17.039" v="602"/>
          <ac:spMkLst>
            <pc:docMk/>
            <pc:sldMk cId="1472003704" sldId="424"/>
            <ac:spMk id="2" creationId="{00000000-0000-0000-0000-000000000000}"/>
          </ac:spMkLst>
        </pc:spChg>
        <pc:spChg chg="mod">
          <ac:chgData name="변 구훈" userId="3ff7b78a3b81e618" providerId="LiveId" clId="{2FF8C3D5-F99B-4EAD-8CEE-6D231A6D862A}" dt="2021-11-01T10:46:21.443" v="603" actId="20577"/>
          <ac:spMkLst>
            <pc:docMk/>
            <pc:sldMk cId="1472003704" sldId="424"/>
            <ac:spMk id="3" creationId="{00000000-0000-0000-0000-000000000000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4" creationId="{E8966040-AAF2-483A-943C-5ABA03005DB7}"/>
          </ac:spMkLst>
        </pc:spChg>
        <pc:spChg chg="add del">
          <ac:chgData name="변 구훈" userId="3ff7b78a3b81e618" providerId="LiveId" clId="{2FF8C3D5-F99B-4EAD-8CEE-6D231A6D862A}" dt="2021-11-01T10:46:24.188" v="605"/>
          <ac:spMkLst>
            <pc:docMk/>
            <pc:sldMk cId="1472003704" sldId="424"/>
            <ac:spMk id="5" creationId="{5FF20270-95ED-4CF4-AADB-BE64A6342168}"/>
          </ac:spMkLst>
        </pc:spChg>
        <pc:spChg chg="add mod">
          <ac:chgData name="변 구훈" userId="3ff7b78a3b81e618" providerId="LiveId" clId="{2FF8C3D5-F99B-4EAD-8CEE-6D231A6D862A}" dt="2021-11-01T10:46:55.263" v="637" actId="1076"/>
          <ac:spMkLst>
            <pc:docMk/>
            <pc:sldMk cId="1472003704" sldId="424"/>
            <ac:spMk id="8" creationId="{F9DAD8B5-6D61-429E-960E-0FB4DD91C178}"/>
          </ac:spMkLst>
        </pc:spChg>
        <pc:picChg chg="add mod">
          <ac:chgData name="변 구훈" userId="3ff7b78a3b81e618" providerId="LiveId" clId="{2FF8C3D5-F99B-4EAD-8CEE-6D231A6D862A}" dt="2021-11-01T10:46:32.301" v="609" actId="1076"/>
          <ac:picMkLst>
            <pc:docMk/>
            <pc:sldMk cId="1472003704" sldId="424"/>
            <ac:picMk id="7" creationId="{3CB6A207-0FF8-4204-9914-71B565058BA1}"/>
          </ac:picMkLst>
        </pc:picChg>
        <pc:picChg chg="add del">
          <ac:chgData name="변 구훈" userId="3ff7b78a3b81e618" providerId="LiveId" clId="{2FF8C3D5-F99B-4EAD-8CEE-6D231A6D862A}" dt="2021-11-01T10:46:24.188" v="605"/>
          <ac:picMkLst>
            <pc:docMk/>
            <pc:sldMk cId="1472003704" sldId="424"/>
            <ac:picMk id="1025" creationId="{B7C84747-BFCC-4CF0-9A76-5750684E519A}"/>
          </ac:picMkLst>
        </pc:picChg>
      </pc:sldChg>
      <pc:sldChg chg="addSp delSp modSp add mod">
        <pc:chgData name="변 구훈" userId="3ff7b78a3b81e618" providerId="LiveId" clId="{2FF8C3D5-F99B-4EAD-8CEE-6D231A6D862A}" dt="2021-11-01T11:03:29.187" v="1803" actId="1076"/>
        <pc:sldMkLst>
          <pc:docMk/>
          <pc:sldMk cId="1045385509" sldId="425"/>
        </pc:sldMkLst>
        <pc:spChg chg="mod">
          <ac:chgData name="변 구훈" userId="3ff7b78a3b81e618" providerId="LiveId" clId="{2FF8C3D5-F99B-4EAD-8CEE-6D231A6D862A}" dt="2021-11-01T10:51:31.665" v="1060" actId="14100"/>
          <ac:spMkLst>
            <pc:docMk/>
            <pc:sldMk cId="1045385509" sldId="425"/>
            <ac:spMk id="3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0:53:41.927" v="1242" actId="20577"/>
          <ac:spMkLst>
            <pc:docMk/>
            <pc:sldMk cId="1045385509" sldId="425"/>
            <ac:spMk id="6" creationId="{903FE56A-A24B-43EA-B3E7-2FB1492BB573}"/>
          </ac:spMkLst>
        </pc:spChg>
        <pc:spChg chg="del">
          <ac:chgData name="변 구훈" userId="3ff7b78a3b81e618" providerId="LiveId" clId="{2FF8C3D5-F99B-4EAD-8CEE-6D231A6D862A}" dt="2021-11-01T10:47:31.404" v="640" actId="478"/>
          <ac:spMkLst>
            <pc:docMk/>
            <pc:sldMk cId="1045385509" sldId="425"/>
            <ac:spMk id="8" creationId="{F9DAD8B5-6D61-429E-960E-0FB4DD91C178}"/>
          </ac:spMkLst>
        </pc:spChg>
        <pc:graphicFrameChg chg="add del mod modGraphic">
          <ac:chgData name="변 구훈" userId="3ff7b78a3b81e618" providerId="LiveId" clId="{2FF8C3D5-F99B-4EAD-8CEE-6D231A6D862A}" dt="2021-11-01T11:03:03.148" v="1795" actId="478"/>
          <ac:graphicFrameMkLst>
            <pc:docMk/>
            <pc:sldMk cId="1045385509" sldId="425"/>
            <ac:graphicFrameMk id="4" creationId="{C135BDEF-B98E-4603-AC45-FA29553ED736}"/>
          </ac:graphicFrameMkLst>
        </pc:graphicFrameChg>
        <pc:picChg chg="del">
          <ac:chgData name="변 구훈" userId="3ff7b78a3b81e618" providerId="LiveId" clId="{2FF8C3D5-F99B-4EAD-8CEE-6D231A6D862A}" dt="2021-11-01T10:47:31.404" v="640" actId="478"/>
          <ac:picMkLst>
            <pc:docMk/>
            <pc:sldMk cId="1045385509" sldId="425"/>
            <ac:picMk id="7" creationId="{3CB6A207-0FF8-4204-9914-71B565058BA1}"/>
          </ac:picMkLst>
        </pc:picChg>
        <pc:picChg chg="add del mod">
          <ac:chgData name="변 구훈" userId="3ff7b78a3b81e618" providerId="LiveId" clId="{2FF8C3D5-F99B-4EAD-8CEE-6D231A6D862A}" dt="2021-11-01T11:03:23.107" v="1799" actId="478"/>
          <ac:picMkLst>
            <pc:docMk/>
            <pc:sldMk cId="1045385509" sldId="425"/>
            <ac:picMk id="9" creationId="{467EDB7E-6EDF-440C-A23D-46D591C6F156}"/>
          </ac:picMkLst>
        </pc:picChg>
        <pc:picChg chg="add mod">
          <ac:chgData name="변 구훈" userId="3ff7b78a3b81e618" providerId="LiveId" clId="{2FF8C3D5-F99B-4EAD-8CEE-6D231A6D862A}" dt="2021-11-01T11:03:29.187" v="1803" actId="1076"/>
          <ac:picMkLst>
            <pc:docMk/>
            <pc:sldMk cId="1045385509" sldId="425"/>
            <ac:picMk id="11" creationId="{21F9ABC5-0982-4934-ABE6-BC448F843A4D}"/>
          </ac:picMkLst>
        </pc:picChg>
      </pc:sldChg>
      <pc:sldChg chg="addSp delSp modSp add mod">
        <pc:chgData name="변 구훈" userId="3ff7b78a3b81e618" providerId="LiveId" clId="{2FF8C3D5-F99B-4EAD-8CEE-6D231A6D862A}" dt="2021-11-01T11:07:56.496" v="2293" actId="20577"/>
        <pc:sldMkLst>
          <pc:docMk/>
          <pc:sldMk cId="3519149850" sldId="426"/>
        </pc:sldMkLst>
        <pc:spChg chg="mod">
          <ac:chgData name="변 구훈" userId="3ff7b78a3b81e618" providerId="LiveId" clId="{2FF8C3D5-F99B-4EAD-8CEE-6D231A6D862A}" dt="2021-11-01T11:04:28.752" v="1837" actId="20577"/>
          <ac:spMkLst>
            <pc:docMk/>
            <pc:sldMk cId="3519149850" sldId="426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04:43.214" v="1839" actId="478"/>
          <ac:spMkLst>
            <pc:docMk/>
            <pc:sldMk cId="3519149850" sldId="426"/>
            <ac:spMk id="8" creationId="{F9DAD8B5-6D61-429E-960E-0FB4DD91C178}"/>
          </ac:spMkLst>
        </pc:spChg>
        <pc:spChg chg="add mod">
          <ac:chgData name="변 구훈" userId="3ff7b78a3b81e618" providerId="LiveId" clId="{2FF8C3D5-F99B-4EAD-8CEE-6D231A6D862A}" dt="2021-11-01T11:07:56.496" v="2293" actId="20577"/>
          <ac:spMkLst>
            <pc:docMk/>
            <pc:sldMk cId="3519149850" sldId="426"/>
            <ac:spMk id="9" creationId="{9E4E7104-E472-42C4-BF0C-9F0BB3F159B4}"/>
          </ac:spMkLst>
        </pc:spChg>
        <pc:picChg chg="add mod">
          <ac:chgData name="변 구훈" userId="3ff7b78a3b81e618" providerId="LiveId" clId="{2FF8C3D5-F99B-4EAD-8CEE-6D231A6D862A}" dt="2021-11-01T11:07:15.080" v="2132" actId="1076"/>
          <ac:picMkLst>
            <pc:docMk/>
            <pc:sldMk cId="3519149850" sldId="426"/>
            <ac:picMk id="5" creationId="{D45918E8-0032-49AB-8D2B-1B463DEC56FB}"/>
          </ac:picMkLst>
        </pc:picChg>
        <pc:picChg chg="del">
          <ac:chgData name="변 구훈" userId="3ff7b78a3b81e618" providerId="LiveId" clId="{2FF8C3D5-F99B-4EAD-8CEE-6D231A6D862A}" dt="2021-11-01T11:04:21.801" v="1810" actId="478"/>
          <ac:picMkLst>
            <pc:docMk/>
            <pc:sldMk cId="3519149850" sldId="426"/>
            <ac:picMk id="7" creationId="{3CB6A207-0FF8-4204-9914-71B565058BA1}"/>
          </ac:picMkLst>
        </pc:picChg>
      </pc:sldChg>
      <pc:sldChg chg="delSp modSp add mod ord">
        <pc:chgData name="변 구훈" userId="3ff7b78a3b81e618" providerId="LiveId" clId="{2FF8C3D5-F99B-4EAD-8CEE-6D231A6D862A}" dt="2021-11-01T10:53:50.456" v="1252" actId="20577"/>
        <pc:sldMkLst>
          <pc:docMk/>
          <pc:sldMk cId="2354640665" sldId="427"/>
        </pc:sldMkLst>
        <pc:spChg chg="mod">
          <ac:chgData name="변 구훈" userId="3ff7b78a3b81e618" providerId="LiveId" clId="{2FF8C3D5-F99B-4EAD-8CEE-6D231A6D862A}" dt="2021-11-01T10:53:50.456" v="1252" actId="20577"/>
          <ac:spMkLst>
            <pc:docMk/>
            <pc:sldMk cId="2354640665" sldId="427"/>
            <ac:spMk id="6" creationId="{903FE56A-A24B-43EA-B3E7-2FB1492BB573}"/>
          </ac:spMkLst>
        </pc:spChg>
        <pc:graphicFrameChg chg="del">
          <ac:chgData name="변 구훈" userId="3ff7b78a3b81e618" providerId="LiveId" clId="{2FF8C3D5-F99B-4EAD-8CEE-6D231A6D862A}" dt="2021-11-01T10:53:22.825" v="1231" actId="478"/>
          <ac:graphicFrameMkLst>
            <pc:docMk/>
            <pc:sldMk cId="2354640665" sldId="427"/>
            <ac:graphicFrameMk id="4" creationId="{C135BDEF-B98E-4603-AC45-FA29553ED736}"/>
          </ac:graphicFrameMkLst>
        </pc:graphicFrameChg>
      </pc:sldChg>
      <pc:sldChg chg="addSp delSp modSp add mod ord">
        <pc:chgData name="변 구훈" userId="3ff7b78a3b81e618" providerId="LiveId" clId="{2FF8C3D5-F99B-4EAD-8CEE-6D231A6D862A}" dt="2021-11-01T10:55:44.729" v="1354"/>
        <pc:sldMkLst>
          <pc:docMk/>
          <pc:sldMk cId="1997670917" sldId="428"/>
        </pc:sldMkLst>
        <pc:spChg chg="mod">
          <ac:chgData name="변 구훈" userId="3ff7b78a3b81e618" providerId="LiveId" clId="{2FF8C3D5-F99B-4EAD-8CEE-6D231A6D862A}" dt="2021-11-01T10:55:09.306" v="1318" actId="1076"/>
          <ac:spMkLst>
            <pc:docMk/>
            <pc:sldMk cId="1997670917" sldId="428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11.911" v="1319" actId="478"/>
          <ac:spMkLst>
            <pc:docMk/>
            <pc:sldMk cId="1997670917" sldId="428"/>
            <ac:spMk id="6" creationId="{903FE56A-A24B-43EA-B3E7-2FB1492BB573}"/>
          </ac:spMkLst>
        </pc:spChg>
        <pc:spChg chg="add mod">
          <ac:chgData name="변 구훈" userId="3ff7b78a3b81e618" providerId="LiveId" clId="{2FF8C3D5-F99B-4EAD-8CEE-6D231A6D862A}" dt="2021-11-01T10:55:31.953" v="1352"/>
          <ac:spMkLst>
            <pc:docMk/>
            <pc:sldMk cId="1997670917" sldId="428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0:55:44.729" v="1354"/>
          <ac:spMkLst>
            <pc:docMk/>
            <pc:sldMk cId="1997670917" sldId="428"/>
            <ac:spMk id="8" creationId="{2B404145-3B37-4B2D-9111-D6F494C0D466}"/>
          </ac:spMkLst>
        </pc:spChg>
        <pc:picChg chg="add mod">
          <ac:chgData name="변 구훈" userId="3ff7b78a3b81e618" providerId="LiveId" clId="{2FF8C3D5-F99B-4EAD-8CEE-6D231A6D862A}" dt="2021-11-01T10:55:13.815" v="1320"/>
          <ac:picMkLst>
            <pc:docMk/>
            <pc:sldMk cId="1997670917" sldId="428"/>
            <ac:picMk id="5" creationId="{98B2AB3C-AA9C-4D39-9B6A-8D2C654D8DBF}"/>
          </ac:picMkLst>
        </pc:picChg>
      </pc:sldChg>
      <pc:sldChg chg="addSp delSp modSp add mod">
        <pc:chgData name="변 구훈" userId="3ff7b78a3b81e618" providerId="LiveId" clId="{2FF8C3D5-F99B-4EAD-8CEE-6D231A6D862A}" dt="2021-11-01T11:03:49.414" v="1808" actId="1076"/>
        <pc:sldMkLst>
          <pc:docMk/>
          <pc:sldMk cId="3872936239" sldId="429"/>
        </pc:sldMkLst>
        <pc:spChg chg="del mod">
          <ac:chgData name="변 구훈" userId="3ff7b78a3b81e618" providerId="LiveId" clId="{2FF8C3D5-F99B-4EAD-8CEE-6D231A6D862A}" dt="2021-11-01T10:59:24.014" v="1643" actId="478"/>
          <ac:spMkLst>
            <pc:docMk/>
            <pc:sldMk cId="3872936239" sldId="429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0:55:49.085" v="1356" actId="478"/>
          <ac:spMkLst>
            <pc:docMk/>
            <pc:sldMk cId="3872936239" sldId="429"/>
            <ac:spMk id="7" creationId="{7D4890AA-B445-4BBD-BF0C-87D2D5F5AE81}"/>
          </ac:spMkLst>
        </pc:spChg>
        <pc:spChg chg="add del mod">
          <ac:chgData name="변 구훈" userId="3ff7b78a3b81e618" providerId="LiveId" clId="{2FF8C3D5-F99B-4EAD-8CEE-6D231A6D862A}" dt="2021-11-01T11:00:18.995" v="1684" actId="478"/>
          <ac:spMkLst>
            <pc:docMk/>
            <pc:sldMk cId="3872936239" sldId="429"/>
            <ac:spMk id="9" creationId="{419025C3-6AA1-436E-8D14-CEC4A652FDFA}"/>
          </ac:spMkLst>
        </pc:spChg>
        <pc:spChg chg="add del mod">
          <ac:chgData name="변 구훈" userId="3ff7b78a3b81e618" providerId="LiveId" clId="{2FF8C3D5-F99B-4EAD-8CEE-6D231A6D862A}" dt="2021-11-01T10:59:25.619" v="1644" actId="478"/>
          <ac:spMkLst>
            <pc:docMk/>
            <pc:sldMk cId="3872936239" sldId="429"/>
            <ac:spMk id="11" creationId="{D7FB220E-BBBF-4AB0-9738-19BD9816346F}"/>
          </ac:spMkLst>
        </pc:spChg>
        <pc:spChg chg="add mod">
          <ac:chgData name="변 구훈" userId="3ff7b78a3b81e618" providerId="LiveId" clId="{2FF8C3D5-F99B-4EAD-8CEE-6D231A6D862A}" dt="2021-11-01T11:01:53.474" v="1794" actId="1076"/>
          <ac:spMkLst>
            <pc:docMk/>
            <pc:sldMk cId="3872936239" sldId="429"/>
            <ac:spMk id="14" creationId="{34B63050-8D84-4F17-A21F-148DE9B381C2}"/>
          </ac:spMkLst>
        </pc:spChg>
        <pc:graphicFrameChg chg="add del mod modGraphic">
          <ac:chgData name="변 구훈" userId="3ff7b78a3b81e618" providerId="LiveId" clId="{2FF8C3D5-F99B-4EAD-8CEE-6D231A6D862A}" dt="2021-11-01T10:56:12.695" v="1362"/>
          <ac:graphicFrameMkLst>
            <pc:docMk/>
            <pc:sldMk cId="3872936239" sldId="429"/>
            <ac:graphicFrameMk id="4" creationId="{38ED84EC-68B0-44CB-B0E1-0CE345F66BD5}"/>
          </ac:graphicFrameMkLst>
        </pc:graphicFrameChg>
        <pc:graphicFrameChg chg="add del mod">
          <ac:chgData name="변 구훈" userId="3ff7b78a3b81e618" providerId="LiveId" clId="{2FF8C3D5-F99B-4EAD-8CEE-6D231A6D862A}" dt="2021-11-01T10:56:16.055" v="1364"/>
          <ac:graphicFrameMkLst>
            <pc:docMk/>
            <pc:sldMk cId="3872936239" sldId="429"/>
            <ac:graphicFrameMk id="6" creationId="{A41C1DBD-F159-4C30-9817-D43ED176825E}"/>
          </ac:graphicFrameMkLst>
        </pc:graphicFrameChg>
        <pc:graphicFrameChg chg="add del mod modGraphic">
          <ac:chgData name="변 구훈" userId="3ff7b78a3b81e618" providerId="LiveId" clId="{2FF8C3D5-F99B-4EAD-8CEE-6D231A6D862A}" dt="2021-11-01T11:00:18.995" v="1684" actId="478"/>
          <ac:graphicFrameMkLst>
            <pc:docMk/>
            <pc:sldMk cId="3872936239" sldId="429"/>
            <ac:graphicFrameMk id="8" creationId="{38A267C6-617F-428B-910A-A8FFB61EA17C}"/>
          </ac:graphicFrameMkLst>
        </pc:graphicFrameChg>
        <pc:picChg chg="del">
          <ac:chgData name="변 구훈" userId="3ff7b78a3b81e618" providerId="LiveId" clId="{2FF8C3D5-F99B-4EAD-8CEE-6D231A6D862A}" dt="2021-11-01T10:55:49.085" v="1356" actId="478"/>
          <ac:picMkLst>
            <pc:docMk/>
            <pc:sldMk cId="3872936239" sldId="429"/>
            <ac:picMk id="5" creationId="{98B2AB3C-AA9C-4D39-9B6A-8D2C654D8DBF}"/>
          </ac:picMkLst>
        </pc:picChg>
        <pc:picChg chg="add del mod">
          <ac:chgData name="변 구훈" userId="3ff7b78a3b81e618" providerId="LiveId" clId="{2FF8C3D5-F99B-4EAD-8CEE-6D231A6D862A}" dt="2021-11-01T11:03:38.571" v="1804" actId="478"/>
          <ac:picMkLst>
            <pc:docMk/>
            <pc:sldMk cId="3872936239" sldId="429"/>
            <ac:picMk id="13" creationId="{C5F0A4DC-9FBD-4A70-B254-7E2EFE786AFE}"/>
          </ac:picMkLst>
        </pc:picChg>
        <pc:picChg chg="add mod">
          <ac:chgData name="변 구훈" userId="3ff7b78a3b81e618" providerId="LiveId" clId="{2FF8C3D5-F99B-4EAD-8CEE-6D231A6D862A}" dt="2021-11-01T11:03:49.414" v="1808" actId="1076"/>
          <ac:picMkLst>
            <pc:docMk/>
            <pc:sldMk cId="3872936239" sldId="429"/>
            <ac:picMk id="16" creationId="{28AFEBF4-BD8A-4989-9527-169FA4E9C43F}"/>
          </ac:picMkLst>
        </pc:picChg>
      </pc:sldChg>
      <pc:sldChg chg="add del">
        <pc:chgData name="변 구훈" userId="3ff7b78a3b81e618" providerId="LiveId" clId="{2FF8C3D5-F99B-4EAD-8CEE-6D231A6D862A}" dt="2021-11-01T11:36:37.582" v="3479" actId="47"/>
        <pc:sldMkLst>
          <pc:docMk/>
          <pc:sldMk cId="2184625586" sldId="430"/>
        </pc:sldMkLst>
      </pc:sldChg>
      <pc:sldChg chg="addSp delSp modSp add mod">
        <pc:chgData name="변 구훈" userId="3ff7b78a3b81e618" providerId="LiveId" clId="{2FF8C3D5-F99B-4EAD-8CEE-6D231A6D862A}" dt="2021-11-01T11:12:05.064" v="2879" actId="20577"/>
        <pc:sldMkLst>
          <pc:docMk/>
          <pc:sldMk cId="1382314706" sldId="431"/>
        </pc:sldMkLst>
        <pc:spChg chg="mod">
          <ac:chgData name="변 구훈" userId="3ff7b78a3b81e618" providerId="LiveId" clId="{2FF8C3D5-F99B-4EAD-8CEE-6D231A6D862A}" dt="2021-11-01T11:12:05.064" v="2879" actId="20577"/>
          <ac:spMkLst>
            <pc:docMk/>
            <pc:sldMk cId="1382314706" sldId="431"/>
            <ac:spMk id="9" creationId="{9E4E7104-E472-42C4-BF0C-9F0BB3F159B4}"/>
          </ac:spMkLst>
        </pc:spChg>
        <pc:picChg chg="del">
          <ac:chgData name="변 구훈" userId="3ff7b78a3b81e618" providerId="LiveId" clId="{2FF8C3D5-F99B-4EAD-8CEE-6D231A6D862A}" dt="2021-11-01T11:08:09.431" v="2295" actId="478"/>
          <ac:picMkLst>
            <pc:docMk/>
            <pc:sldMk cId="1382314706" sldId="431"/>
            <ac:picMk id="5" creationId="{D45918E8-0032-49AB-8D2B-1B463DEC56FB}"/>
          </ac:picMkLst>
        </pc:picChg>
        <pc:picChg chg="add mod">
          <ac:chgData name="변 구훈" userId="3ff7b78a3b81e618" providerId="LiveId" clId="{2FF8C3D5-F99B-4EAD-8CEE-6D231A6D862A}" dt="2021-11-01T11:08:27.498" v="2298" actId="1076"/>
          <ac:picMkLst>
            <pc:docMk/>
            <pc:sldMk cId="1382314706" sldId="431"/>
            <ac:picMk id="6" creationId="{66EE42B0-49A1-455B-8387-C0AB667F42AF}"/>
          </ac:picMkLst>
        </pc:picChg>
      </pc:sldChg>
      <pc:sldChg chg="addSp delSp modSp add mod">
        <pc:chgData name="변 구훈" userId="3ff7b78a3b81e618" providerId="LiveId" clId="{2FF8C3D5-F99B-4EAD-8CEE-6D231A6D862A}" dt="2021-11-01T11:14:47.335" v="2939" actId="14100"/>
        <pc:sldMkLst>
          <pc:docMk/>
          <pc:sldMk cId="357552155" sldId="432"/>
        </pc:sldMkLst>
        <pc:spChg chg="mod">
          <ac:chgData name="변 구훈" userId="3ff7b78a3b81e618" providerId="LiveId" clId="{2FF8C3D5-F99B-4EAD-8CEE-6D231A6D862A}" dt="2021-11-01T11:12:44.151" v="2915"/>
          <ac:spMkLst>
            <pc:docMk/>
            <pc:sldMk cId="357552155" sldId="432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6.241" v="2916" actId="478"/>
          <ac:spMkLst>
            <pc:docMk/>
            <pc:sldMk cId="357552155" sldId="432"/>
            <ac:spMk id="3" creationId="{00000000-0000-0000-0000-000000000000}"/>
          </ac:spMkLst>
        </pc:spChg>
        <pc:spChg chg="del">
          <ac:chgData name="변 구훈" userId="3ff7b78a3b81e618" providerId="LiveId" clId="{2FF8C3D5-F99B-4EAD-8CEE-6D231A6D862A}" dt="2021-11-01T11:13:37.813" v="2917" actId="478"/>
          <ac:spMkLst>
            <pc:docMk/>
            <pc:sldMk cId="357552155" sldId="432"/>
            <ac:spMk id="5" creationId="{AC0AB95F-4840-4D73-9D8F-2C48FFD1E146}"/>
          </ac:spMkLst>
        </pc:spChg>
        <pc:spChg chg="add del mod">
          <ac:chgData name="변 구훈" userId="3ff7b78a3b81e618" providerId="LiveId" clId="{2FF8C3D5-F99B-4EAD-8CEE-6D231A6D862A}" dt="2021-11-01T11:13:38.916" v="2918" actId="478"/>
          <ac:spMkLst>
            <pc:docMk/>
            <pc:sldMk cId="357552155" sldId="432"/>
            <ac:spMk id="7" creationId="{EF9B1B1D-DFC7-42B6-B295-E0A6BC5F8F37}"/>
          </ac:spMkLst>
        </pc:spChg>
        <pc:spChg chg="add mod">
          <ac:chgData name="변 구훈" userId="3ff7b78a3b81e618" providerId="LiveId" clId="{2FF8C3D5-F99B-4EAD-8CEE-6D231A6D862A}" dt="2021-11-01T11:14:09.284" v="2932"/>
          <ac:spMkLst>
            <pc:docMk/>
            <pc:sldMk cId="357552155" sldId="432"/>
            <ac:spMk id="10" creationId="{D6793909-4456-4F11-88BE-63B1BCA77D73}"/>
          </ac:spMkLst>
        </pc:spChg>
        <pc:picChg chg="del">
          <ac:chgData name="변 구훈" userId="3ff7b78a3b81e618" providerId="LiveId" clId="{2FF8C3D5-F99B-4EAD-8CEE-6D231A6D862A}" dt="2021-11-01T11:13:39.714" v="2919" actId="478"/>
          <ac:picMkLst>
            <pc:docMk/>
            <pc:sldMk cId="357552155" sldId="432"/>
            <ac:picMk id="4" creationId="{5845C03F-4D6E-422B-BCFC-2E41535125B8}"/>
          </ac:picMkLst>
        </pc:picChg>
        <pc:picChg chg="add del mod">
          <ac:chgData name="변 구훈" userId="3ff7b78a3b81e618" providerId="LiveId" clId="{2FF8C3D5-F99B-4EAD-8CEE-6D231A6D862A}" dt="2021-11-01T11:14:40.658" v="2935" actId="478"/>
          <ac:picMkLst>
            <pc:docMk/>
            <pc:sldMk cId="357552155" sldId="432"/>
            <ac:picMk id="9" creationId="{94CCE988-140F-4826-AA3D-27F83814F7B5}"/>
          </ac:picMkLst>
        </pc:picChg>
        <pc:picChg chg="add mod">
          <ac:chgData name="변 구훈" userId="3ff7b78a3b81e618" providerId="LiveId" clId="{2FF8C3D5-F99B-4EAD-8CEE-6D231A6D862A}" dt="2021-11-01T11:14:47.335" v="2939" actId="14100"/>
          <ac:picMkLst>
            <pc:docMk/>
            <pc:sldMk cId="357552155" sldId="432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15:28.419" v="2948" actId="1076"/>
        <pc:sldMkLst>
          <pc:docMk/>
          <pc:sldMk cId="3293771140" sldId="433"/>
        </pc:sldMkLst>
        <pc:spChg chg="del">
          <ac:chgData name="변 구훈" userId="3ff7b78a3b81e618" providerId="LiveId" clId="{2FF8C3D5-F99B-4EAD-8CEE-6D231A6D862A}" dt="2021-11-01T11:15:20.866" v="2942" actId="478"/>
          <ac:spMkLst>
            <pc:docMk/>
            <pc:sldMk cId="3293771140" sldId="433"/>
            <ac:spMk id="10" creationId="{D6793909-4456-4F11-88BE-63B1BCA77D73}"/>
          </ac:spMkLst>
        </pc:spChg>
        <pc:picChg chg="add mod">
          <ac:chgData name="변 구훈" userId="3ff7b78a3b81e618" providerId="LiveId" clId="{2FF8C3D5-F99B-4EAD-8CEE-6D231A6D862A}" dt="2021-11-01T11:15:28.419" v="2948" actId="1076"/>
          <ac:picMkLst>
            <pc:docMk/>
            <pc:sldMk cId="3293771140" sldId="433"/>
            <ac:picMk id="4" creationId="{D0026B05-40A7-4815-B036-E5D54BC1E422}"/>
          </ac:picMkLst>
        </pc:picChg>
        <pc:picChg chg="del">
          <ac:chgData name="변 구훈" userId="3ff7b78a3b81e618" providerId="LiveId" clId="{2FF8C3D5-F99B-4EAD-8CEE-6D231A6D862A}" dt="2021-11-01T11:15:00.721" v="2941" actId="478"/>
          <ac:picMkLst>
            <pc:docMk/>
            <pc:sldMk cId="3293771140" sldId="433"/>
            <ac:picMk id="12" creationId="{DDA00966-4D99-452E-95F3-D4E376EB3061}"/>
          </ac:picMkLst>
        </pc:picChg>
      </pc:sldChg>
      <pc:sldChg chg="addSp delSp modSp add mod">
        <pc:chgData name="변 구훈" userId="3ff7b78a3b81e618" providerId="LiveId" clId="{2FF8C3D5-F99B-4EAD-8CEE-6D231A6D862A}" dt="2021-11-01T11:29:22.811" v="3132"/>
        <pc:sldMkLst>
          <pc:docMk/>
          <pc:sldMk cId="2019570416" sldId="434"/>
        </pc:sldMkLst>
        <pc:spChg chg="mod">
          <ac:chgData name="변 구훈" userId="3ff7b78a3b81e618" providerId="LiveId" clId="{2FF8C3D5-F99B-4EAD-8CEE-6D231A6D862A}" dt="2021-11-01T11:29:22.811" v="3132"/>
          <ac:spMkLst>
            <pc:docMk/>
            <pc:sldMk cId="2019570416" sldId="434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13.609" v="3079" actId="478"/>
          <ac:spMkLst>
            <pc:docMk/>
            <pc:sldMk cId="2019570416" sldId="434"/>
            <ac:spMk id="14" creationId="{3C5760AB-B121-4059-BB8C-9942F6D4FEC5}"/>
          </ac:spMkLst>
        </pc:spChg>
        <pc:picChg chg="del">
          <ac:chgData name="변 구훈" userId="3ff7b78a3b81e618" providerId="LiveId" clId="{2FF8C3D5-F99B-4EAD-8CEE-6D231A6D862A}" dt="2021-11-01T11:15:51.677" v="2950" actId="478"/>
          <ac:picMkLst>
            <pc:docMk/>
            <pc:sldMk cId="2019570416" sldId="434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6:53.619" v="3005" actId="478"/>
          <ac:picMkLst>
            <pc:docMk/>
            <pc:sldMk cId="2019570416" sldId="434"/>
            <ac:picMk id="5" creationId="{480B0943-BBFC-4E0D-B9D3-E0A35EFB23DA}"/>
          </ac:picMkLst>
        </pc:picChg>
        <pc:picChg chg="add del">
          <ac:chgData name="변 구훈" userId="3ff7b78a3b81e618" providerId="LiveId" clId="{2FF8C3D5-F99B-4EAD-8CEE-6D231A6D862A}" dt="2021-11-01T11:16:53.020" v="3004" actId="478"/>
          <ac:picMkLst>
            <pc:docMk/>
            <pc:sldMk cId="2019570416" sldId="434"/>
            <ac:picMk id="7" creationId="{36D4F99E-0C90-4181-B6F9-D4E2F7292387}"/>
          </ac:picMkLst>
        </pc:picChg>
        <pc:picChg chg="add del mod">
          <ac:chgData name="변 구훈" userId="3ff7b78a3b81e618" providerId="LiveId" clId="{2FF8C3D5-F99B-4EAD-8CEE-6D231A6D862A}" dt="2021-11-01T11:20:15.644" v="3022" actId="478"/>
          <ac:picMkLst>
            <pc:docMk/>
            <pc:sldMk cId="2019570416" sldId="434"/>
            <ac:picMk id="9" creationId="{17915F6A-4D70-4818-BFE4-F35ACB002E4E}"/>
          </ac:picMkLst>
        </pc:picChg>
        <pc:picChg chg="add del mod">
          <ac:chgData name="변 구훈" userId="3ff7b78a3b81e618" providerId="LiveId" clId="{2FF8C3D5-F99B-4EAD-8CEE-6D231A6D862A}" dt="2021-11-01T11:27:15.648" v="3080" actId="478"/>
          <ac:picMkLst>
            <pc:docMk/>
            <pc:sldMk cId="2019570416" sldId="434"/>
            <ac:picMk id="11" creationId="{F290C3DF-28F2-48AA-87F3-DCA8480D3255}"/>
          </ac:picMkLst>
        </pc:picChg>
        <pc:picChg chg="add del mod">
          <ac:chgData name="변 구훈" userId="3ff7b78a3b81e618" providerId="LiveId" clId="{2FF8C3D5-F99B-4EAD-8CEE-6D231A6D862A}" dt="2021-11-01T11:27:13.609" v="3079" actId="478"/>
          <ac:picMkLst>
            <pc:docMk/>
            <pc:sldMk cId="2019570416" sldId="434"/>
            <ac:picMk id="13" creationId="{C5B0C7E3-B38C-4993-BEE7-61A19E90A7A2}"/>
          </ac:picMkLst>
        </pc:picChg>
        <pc:picChg chg="add mod">
          <ac:chgData name="변 구훈" userId="3ff7b78a3b81e618" providerId="LiveId" clId="{2FF8C3D5-F99B-4EAD-8CEE-6D231A6D862A}" dt="2021-11-01T11:27:23.311" v="3083" actId="1076"/>
          <ac:picMkLst>
            <pc:docMk/>
            <pc:sldMk cId="2019570416" sldId="434"/>
            <ac:picMk id="16" creationId="{27D2CB84-886D-4203-8021-E41F1010616F}"/>
          </ac:picMkLst>
        </pc:picChg>
      </pc:sldChg>
      <pc:sldChg chg="addSp delSp modSp add mod">
        <pc:chgData name="변 구훈" userId="3ff7b78a3b81e618" providerId="LiveId" clId="{2FF8C3D5-F99B-4EAD-8CEE-6D231A6D862A}" dt="2021-11-01T11:29:18.519" v="3130" actId="20577"/>
        <pc:sldMkLst>
          <pc:docMk/>
          <pc:sldMk cId="2007457657" sldId="435"/>
        </pc:sldMkLst>
        <pc:spChg chg="mod">
          <ac:chgData name="변 구훈" userId="3ff7b78a3b81e618" providerId="LiveId" clId="{2FF8C3D5-F99B-4EAD-8CEE-6D231A6D862A}" dt="2021-11-01T11:29:18.519" v="3130" actId="20577"/>
          <ac:spMkLst>
            <pc:docMk/>
            <pc:sldMk cId="2007457657" sldId="435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1:27:45.017" v="3084" actId="478"/>
          <ac:spMkLst>
            <pc:docMk/>
            <pc:sldMk cId="2007457657" sldId="435"/>
            <ac:spMk id="6" creationId="{2CD40CC3-14D5-43C5-9F61-CFE7ED125AF4}"/>
          </ac:spMkLst>
        </pc:spChg>
        <pc:picChg chg="add del mod">
          <ac:chgData name="변 구훈" userId="3ff7b78a3b81e618" providerId="LiveId" clId="{2FF8C3D5-F99B-4EAD-8CEE-6D231A6D862A}" dt="2021-11-01T11:22:06.972" v="3033" actId="478"/>
          <ac:picMkLst>
            <pc:docMk/>
            <pc:sldMk cId="2007457657" sldId="435"/>
            <ac:picMk id="4" creationId="{14269B9F-1318-4AE6-A3FA-3E37F1821570}"/>
          </ac:picMkLst>
        </pc:picChg>
        <pc:picChg chg="add mod">
          <ac:chgData name="변 구훈" userId="3ff7b78a3b81e618" providerId="LiveId" clId="{2FF8C3D5-F99B-4EAD-8CEE-6D231A6D862A}" dt="2021-11-01T11:22:30.481" v="3036"/>
          <ac:picMkLst>
            <pc:docMk/>
            <pc:sldMk cId="2007457657" sldId="435"/>
            <ac:picMk id="7" creationId="{F001409D-647D-4B46-A340-21B352B73325}"/>
          </ac:picMkLst>
        </pc:picChg>
        <pc:picChg chg="add del mod">
          <ac:chgData name="변 구훈" userId="3ff7b78a3b81e618" providerId="LiveId" clId="{2FF8C3D5-F99B-4EAD-8CEE-6D231A6D862A}" dt="2021-11-01T11:27:45.017" v="3084" actId="478"/>
          <ac:picMkLst>
            <pc:docMk/>
            <pc:sldMk cId="2007457657" sldId="435"/>
            <ac:picMk id="8" creationId="{A16219F6-0649-414B-8D0D-E89F6965E2B1}"/>
          </ac:picMkLst>
        </pc:picChg>
        <pc:picChg chg="del">
          <ac:chgData name="변 구훈" userId="3ff7b78a3b81e618" providerId="LiveId" clId="{2FF8C3D5-F99B-4EAD-8CEE-6D231A6D862A}" dt="2021-11-01T11:17:37.406" v="3012" actId="478"/>
          <ac:picMkLst>
            <pc:docMk/>
            <pc:sldMk cId="2007457657" sldId="435"/>
            <ac:picMk id="9" creationId="{17915F6A-4D70-4818-BFE4-F35ACB002E4E}"/>
          </ac:picMkLst>
        </pc:picChg>
        <pc:picChg chg="add mod">
          <ac:chgData name="변 구훈" userId="3ff7b78a3b81e618" providerId="LiveId" clId="{2FF8C3D5-F99B-4EAD-8CEE-6D231A6D862A}" dt="2021-11-01T11:27:53.255" v="3088" actId="1076"/>
          <ac:picMkLst>
            <pc:docMk/>
            <pc:sldMk cId="2007457657" sldId="435"/>
            <ac:picMk id="10" creationId="{03F883E6-5FF8-4338-9CC0-95C73041A311}"/>
          </ac:picMkLst>
        </pc:picChg>
      </pc:sldChg>
      <pc:sldChg chg="addSp delSp modSp add mod">
        <pc:chgData name="변 구훈" userId="3ff7b78a3b81e618" providerId="LiveId" clId="{2FF8C3D5-F99B-4EAD-8CEE-6D231A6D862A}" dt="2021-11-01T11:29:50.029" v="3211"/>
        <pc:sldMkLst>
          <pc:docMk/>
          <pc:sldMk cId="4086136910" sldId="436"/>
        </pc:sldMkLst>
        <pc:spChg chg="mod">
          <ac:chgData name="변 구훈" userId="3ff7b78a3b81e618" providerId="LiveId" clId="{2FF8C3D5-F99B-4EAD-8CEE-6D231A6D862A}" dt="2021-11-01T11:29:50.029" v="3211"/>
          <ac:spMkLst>
            <pc:docMk/>
            <pc:sldMk cId="4086136910" sldId="436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24:53.706" v="3074" actId="20577"/>
          <ac:spMkLst>
            <pc:docMk/>
            <pc:sldMk cId="4086136910" sldId="436"/>
            <ac:spMk id="6" creationId="{C943E475-920B-4688-A900-96F828145082}"/>
          </ac:spMkLst>
        </pc:spChg>
        <pc:picChg chg="del">
          <ac:chgData name="변 구훈" userId="3ff7b78a3b81e618" providerId="LiveId" clId="{2FF8C3D5-F99B-4EAD-8CEE-6D231A6D862A}" dt="2021-11-01T11:18:07.539" v="3017" actId="478"/>
          <ac:picMkLst>
            <pc:docMk/>
            <pc:sldMk cId="4086136910" sldId="436"/>
            <ac:picMk id="4" creationId="{D0026B05-40A7-4815-B036-E5D54BC1E422}"/>
          </ac:picMkLst>
        </pc:picChg>
        <pc:picChg chg="add del mod">
          <ac:chgData name="변 구훈" userId="3ff7b78a3b81e618" providerId="LiveId" clId="{2FF8C3D5-F99B-4EAD-8CEE-6D231A6D862A}" dt="2021-11-01T11:18:19.720" v="3021" actId="478"/>
          <ac:picMkLst>
            <pc:docMk/>
            <pc:sldMk cId="4086136910" sldId="436"/>
            <ac:picMk id="5" creationId="{467AEF23-D2F8-47A4-AD9C-E9E07C0448E9}"/>
          </ac:picMkLst>
        </pc:picChg>
      </pc:sldChg>
      <pc:sldChg chg="addSp delSp modSp add mod">
        <pc:chgData name="변 구훈" userId="3ff7b78a3b81e618" providerId="LiveId" clId="{2FF8C3D5-F99B-4EAD-8CEE-6D231A6D862A}" dt="2021-11-01T11:31:15.801" v="3367" actId="1076"/>
        <pc:sldMkLst>
          <pc:docMk/>
          <pc:sldMk cId="2058337605" sldId="437"/>
        </pc:sldMkLst>
        <pc:spChg chg="mod">
          <ac:chgData name="변 구훈" userId="3ff7b78a3b81e618" providerId="LiveId" clId="{2FF8C3D5-F99B-4EAD-8CEE-6D231A6D862A}" dt="2021-11-01T11:30:13.384" v="3262"/>
          <ac:spMkLst>
            <pc:docMk/>
            <pc:sldMk cId="2058337605" sldId="437"/>
            <ac:spMk id="2" creationId="{00000000-0000-0000-0000-000000000000}"/>
          </ac:spMkLst>
        </pc:spChg>
        <pc:spChg chg="del">
          <ac:chgData name="변 구훈" userId="3ff7b78a3b81e618" providerId="LiveId" clId="{2FF8C3D5-F99B-4EAD-8CEE-6D231A6D862A}" dt="2021-11-01T11:26:33.941" v="3076" actId="478"/>
          <ac:spMkLst>
            <pc:docMk/>
            <pc:sldMk cId="2058337605" sldId="437"/>
            <ac:spMk id="6" creationId="{C943E475-920B-4688-A900-96F828145082}"/>
          </ac:spMkLst>
        </pc:spChg>
        <pc:spChg chg="add del mod">
          <ac:chgData name="변 구훈" userId="3ff7b78a3b81e618" providerId="LiveId" clId="{2FF8C3D5-F99B-4EAD-8CEE-6D231A6D862A}" dt="2021-11-01T11:30:16.048" v="3263" actId="478"/>
          <ac:spMkLst>
            <pc:docMk/>
            <pc:sldMk cId="2058337605" sldId="437"/>
            <ac:spMk id="7" creationId="{17863AD6-A1A6-4C2C-BD2B-47A1490662E3}"/>
          </ac:spMkLst>
        </pc:spChg>
        <pc:spChg chg="add mod">
          <ac:chgData name="변 구훈" userId="3ff7b78a3b81e618" providerId="LiveId" clId="{2FF8C3D5-F99B-4EAD-8CEE-6D231A6D862A}" dt="2021-11-01T11:31:15.801" v="3367" actId="1076"/>
          <ac:spMkLst>
            <pc:docMk/>
            <pc:sldMk cId="2058337605" sldId="437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28:40.703" v="3089" actId="1076"/>
          <ac:picMkLst>
            <pc:docMk/>
            <pc:sldMk cId="2058337605" sldId="437"/>
            <ac:picMk id="4" creationId="{650D431A-FE48-44EE-9FEA-1F667C70C799}"/>
          </ac:picMkLst>
        </pc:picChg>
      </pc:sldChg>
      <pc:sldChg chg="addSp delSp modSp add del mod">
        <pc:chgData name="변 구훈" userId="3ff7b78a3b81e618" providerId="LiveId" clId="{2FF8C3D5-F99B-4EAD-8CEE-6D231A6D862A}" dt="2021-11-01T11:33:18.166" v="3451" actId="47"/>
        <pc:sldMkLst>
          <pc:docMk/>
          <pc:sldMk cId="888818456" sldId="438"/>
        </pc:sldMkLst>
        <pc:spChg chg="mod">
          <ac:chgData name="변 구훈" userId="3ff7b78a3b81e618" providerId="LiveId" clId="{2FF8C3D5-F99B-4EAD-8CEE-6D231A6D862A}" dt="2021-11-01T11:32:49.635" v="3442"/>
          <ac:spMkLst>
            <pc:docMk/>
            <pc:sldMk cId="888818456" sldId="438"/>
            <ac:spMk id="8" creationId="{36D9AB92-26A0-4589-8D9C-2793CF8E257A}"/>
          </ac:spMkLst>
        </pc:spChg>
        <pc:picChg chg="del">
          <ac:chgData name="변 구훈" userId="3ff7b78a3b81e618" providerId="LiveId" clId="{2FF8C3D5-F99B-4EAD-8CEE-6D231A6D862A}" dt="2021-11-01T11:31:54.410" v="3401" actId="478"/>
          <ac:picMkLst>
            <pc:docMk/>
            <pc:sldMk cId="888818456" sldId="438"/>
            <ac:picMk id="4" creationId="{650D431A-FE48-44EE-9FEA-1F667C70C799}"/>
          </ac:picMkLst>
        </pc:picChg>
        <pc:picChg chg="add del">
          <ac:chgData name="변 구훈" userId="3ff7b78a3b81e618" providerId="LiveId" clId="{2FF8C3D5-F99B-4EAD-8CEE-6D231A6D862A}" dt="2021-11-01T11:32:11.086" v="3403" actId="478"/>
          <ac:picMkLst>
            <pc:docMk/>
            <pc:sldMk cId="888818456" sldId="438"/>
            <ac:picMk id="5" creationId="{8A1FA2BB-9305-4668-B3C3-A4E3736E7A0A}"/>
          </ac:picMkLst>
        </pc:picChg>
        <pc:picChg chg="add del mod">
          <ac:chgData name="변 구훈" userId="3ff7b78a3b81e618" providerId="LiveId" clId="{2FF8C3D5-F99B-4EAD-8CEE-6D231A6D862A}" dt="2021-11-01T11:32:50.767" v="3443" actId="478"/>
          <ac:picMkLst>
            <pc:docMk/>
            <pc:sldMk cId="888818456" sldId="438"/>
            <ac:picMk id="7" creationId="{F91B25B1-8484-4D37-B9B0-2132B8815DD9}"/>
          </ac:picMkLst>
        </pc:picChg>
        <pc:picChg chg="add mod">
          <ac:chgData name="변 구훈" userId="3ff7b78a3b81e618" providerId="LiveId" clId="{2FF8C3D5-F99B-4EAD-8CEE-6D231A6D862A}" dt="2021-11-01T11:32:57.966" v="3448" actId="1076"/>
          <ac:picMkLst>
            <pc:docMk/>
            <pc:sldMk cId="88881845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6:07.892" v="3477" actId="478"/>
        <pc:sldMkLst>
          <pc:docMk/>
          <pc:sldMk cId="988812216" sldId="438"/>
        </pc:sldMkLst>
        <pc:spChg chg="mod">
          <ac:chgData name="변 구훈" userId="3ff7b78a3b81e618" providerId="LiveId" clId="{2FF8C3D5-F99B-4EAD-8CEE-6D231A6D862A}" dt="2021-11-01T11:34:13.355" v="3459" actId="1076"/>
          <ac:spMkLst>
            <pc:docMk/>
            <pc:sldMk cId="988812216" sldId="438"/>
            <ac:spMk id="8" creationId="{36D9AB92-26A0-4589-8D9C-2793CF8E257A}"/>
          </ac:spMkLst>
        </pc:spChg>
        <pc:spChg chg="add del mod">
          <ac:chgData name="변 구훈" userId="3ff7b78a3b81e618" providerId="LiveId" clId="{2FF8C3D5-F99B-4EAD-8CEE-6D231A6D862A}" dt="2021-11-01T11:36:07.450" v="3476" actId="22"/>
          <ac:spMkLst>
            <pc:docMk/>
            <pc:sldMk cId="988812216" sldId="438"/>
            <ac:spMk id="9" creationId="{188DA90E-734A-4B12-B94A-92F43162C2BF}"/>
          </ac:spMkLst>
        </pc:spChg>
        <pc:picChg chg="add del">
          <ac:chgData name="변 구훈" userId="3ff7b78a3b81e618" providerId="LiveId" clId="{2FF8C3D5-F99B-4EAD-8CEE-6D231A6D862A}" dt="2021-11-01T11:34:52.410" v="3463" actId="22"/>
          <ac:picMkLst>
            <pc:docMk/>
            <pc:sldMk cId="988812216" sldId="438"/>
            <ac:picMk id="4" creationId="{0F948319-2487-4369-A756-72C188C8E059}"/>
          </ac:picMkLst>
        </pc:picChg>
        <pc:picChg chg="add del mod">
          <ac:chgData name="변 구훈" userId="3ff7b78a3b81e618" providerId="LiveId" clId="{2FF8C3D5-F99B-4EAD-8CEE-6D231A6D862A}" dt="2021-11-01T11:36:07.892" v="3477" actId="478"/>
          <ac:picMkLst>
            <pc:docMk/>
            <pc:sldMk cId="988812216" sldId="438"/>
            <ac:picMk id="10" creationId="{5F85419F-0483-4C5F-AE1A-EAEF555C8290}"/>
          </ac:picMkLst>
        </pc:picChg>
      </pc:sldChg>
      <pc:sldChg chg="addSp delSp modSp add mod">
        <pc:chgData name="변 구훈" userId="3ff7b78a3b81e618" providerId="LiveId" clId="{2FF8C3D5-F99B-4EAD-8CEE-6D231A6D862A}" dt="2021-11-01T11:35:21.278" v="3467" actId="478"/>
        <pc:sldMkLst>
          <pc:docMk/>
          <pc:sldMk cId="2586557138" sldId="439"/>
        </pc:sldMkLst>
        <pc:spChg chg="del">
          <ac:chgData name="변 구훈" userId="3ff7b78a3b81e618" providerId="LiveId" clId="{2FF8C3D5-F99B-4EAD-8CEE-6D231A6D862A}" dt="2021-11-01T11:33:28.396" v="3455" actId="478"/>
          <ac:spMkLst>
            <pc:docMk/>
            <pc:sldMk cId="2586557138" sldId="439"/>
            <ac:spMk id="8" creationId="{36D9AB92-26A0-4589-8D9C-2793CF8E257A}"/>
          </ac:spMkLst>
        </pc:spChg>
        <pc:picChg chg="add mod">
          <ac:chgData name="변 구훈" userId="3ff7b78a3b81e618" providerId="LiveId" clId="{2FF8C3D5-F99B-4EAD-8CEE-6D231A6D862A}" dt="2021-11-01T11:33:47.095" v="3458" actId="1076"/>
          <ac:picMkLst>
            <pc:docMk/>
            <pc:sldMk cId="2586557138" sldId="439"/>
            <ac:picMk id="4" creationId="{AD6759D1-E9C5-4B9F-B261-6221AA03A29D}"/>
          </ac:picMkLst>
        </pc:picChg>
        <pc:picChg chg="add del mod">
          <ac:chgData name="변 구훈" userId="3ff7b78a3b81e618" providerId="LiveId" clId="{2FF8C3D5-F99B-4EAD-8CEE-6D231A6D862A}" dt="2021-11-01T11:35:21.278" v="3467" actId="478"/>
          <ac:picMkLst>
            <pc:docMk/>
            <pc:sldMk cId="2586557138" sldId="439"/>
            <ac:picMk id="6" creationId="{83293A6A-0B94-4E46-9D59-9B7E6F01EF0B}"/>
          </ac:picMkLst>
        </pc:picChg>
        <pc:picChg chg="del">
          <ac:chgData name="변 구훈" userId="3ff7b78a3b81e618" providerId="LiveId" clId="{2FF8C3D5-F99B-4EAD-8CEE-6D231A6D862A}" dt="2021-11-01T11:33:26.130" v="3454" actId="478"/>
          <ac:picMkLst>
            <pc:docMk/>
            <pc:sldMk cId="2586557138" sldId="439"/>
            <ac:picMk id="10" creationId="{5F85419F-0483-4C5F-AE1A-EAEF555C8290}"/>
          </ac:picMkLst>
        </pc:picChg>
      </pc:sldChg>
      <pc:sldChg chg="delSp add del mod">
        <pc:chgData name="변 구훈" userId="3ff7b78a3b81e618" providerId="LiveId" clId="{2FF8C3D5-F99B-4EAD-8CEE-6D231A6D862A}" dt="2021-11-01T11:33:16.673" v="3450" actId="47"/>
        <pc:sldMkLst>
          <pc:docMk/>
          <pc:sldMk cId="4243422304" sldId="439"/>
        </pc:sldMkLst>
        <pc:picChg chg="del">
          <ac:chgData name="변 구훈" userId="3ff7b78a3b81e618" providerId="LiveId" clId="{2FF8C3D5-F99B-4EAD-8CEE-6D231A6D862A}" dt="2021-11-01T11:33:14.105" v="3449" actId="478"/>
          <ac:picMkLst>
            <pc:docMk/>
            <pc:sldMk cId="4243422304" sldId="439"/>
            <ac:picMk id="4" creationId="{650D431A-FE48-44EE-9FEA-1F667C70C799}"/>
          </ac:picMkLst>
        </pc:picChg>
      </pc:sldChg>
      <pc:sldChg chg="addSp delSp modSp add mod">
        <pc:chgData name="변 구훈" userId="3ff7b78a3b81e618" providerId="LiveId" clId="{2FF8C3D5-F99B-4EAD-8CEE-6D231A6D862A}" dt="2021-11-01T11:36:50.644" v="3484" actId="1076"/>
        <pc:sldMkLst>
          <pc:docMk/>
          <pc:sldMk cId="3681947139" sldId="440"/>
        </pc:sldMkLst>
        <pc:picChg chg="del">
          <ac:chgData name="변 구훈" userId="3ff7b78a3b81e618" providerId="LiveId" clId="{2FF8C3D5-F99B-4EAD-8CEE-6D231A6D862A}" dt="2021-11-01T11:36:39.770" v="3480" actId="478"/>
          <ac:picMkLst>
            <pc:docMk/>
            <pc:sldMk cId="3681947139" sldId="440"/>
            <ac:picMk id="4" creationId="{AD6759D1-E9C5-4B9F-B261-6221AA03A29D}"/>
          </ac:picMkLst>
        </pc:picChg>
        <pc:picChg chg="add mod">
          <ac:chgData name="변 구훈" userId="3ff7b78a3b81e618" providerId="LiveId" clId="{2FF8C3D5-F99B-4EAD-8CEE-6D231A6D862A}" dt="2021-11-01T11:36:50.644" v="3484" actId="1076"/>
          <ac:picMkLst>
            <pc:docMk/>
            <pc:sldMk cId="3681947139" sldId="440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7:30.398" v="3489" actId="1076"/>
        <pc:sldMkLst>
          <pc:docMk/>
          <pc:sldMk cId="3303686392" sldId="441"/>
        </pc:sldMkLst>
        <pc:picChg chg="add mod">
          <ac:chgData name="변 구훈" userId="3ff7b78a3b81e618" providerId="LiveId" clId="{2FF8C3D5-F99B-4EAD-8CEE-6D231A6D862A}" dt="2021-11-01T11:37:30.398" v="3489" actId="1076"/>
          <ac:picMkLst>
            <pc:docMk/>
            <pc:sldMk cId="3303686392" sldId="441"/>
            <ac:picMk id="4" creationId="{489E38CB-290D-4A6C-B454-34B0AD361836}"/>
          </ac:picMkLst>
        </pc:picChg>
        <pc:picChg chg="del">
          <ac:chgData name="변 구훈" userId="3ff7b78a3b81e618" providerId="LiveId" clId="{2FF8C3D5-F99B-4EAD-8CEE-6D231A6D862A}" dt="2021-11-01T11:37:24.707" v="3486" actId="478"/>
          <ac:picMkLst>
            <pc:docMk/>
            <pc:sldMk cId="3303686392" sldId="441"/>
            <ac:picMk id="5" creationId="{69DF5F8D-BC05-45BE-8286-D2E633635F73}"/>
          </ac:picMkLst>
        </pc:picChg>
      </pc:sldChg>
      <pc:sldChg chg="addSp delSp modSp add mod">
        <pc:chgData name="변 구훈" userId="3ff7b78a3b81e618" providerId="LiveId" clId="{2FF8C3D5-F99B-4EAD-8CEE-6D231A6D862A}" dt="2021-11-01T11:39:15.838" v="3506" actId="1076"/>
        <pc:sldMkLst>
          <pc:docMk/>
          <pc:sldMk cId="2695731765" sldId="442"/>
        </pc:sldMkLst>
        <pc:spChg chg="add mod">
          <ac:chgData name="변 구훈" userId="3ff7b78a3b81e618" providerId="LiveId" clId="{2FF8C3D5-F99B-4EAD-8CEE-6D231A6D862A}" dt="2021-11-01T11:39:15.838" v="3506" actId="1076"/>
          <ac:spMkLst>
            <pc:docMk/>
            <pc:sldMk cId="2695731765" sldId="442"/>
            <ac:spMk id="6" creationId="{BBC0BF3B-3198-4BC4-B880-8872BFBBBCA0}"/>
          </ac:spMkLst>
        </pc:spChg>
        <pc:picChg chg="del">
          <ac:chgData name="변 구훈" userId="3ff7b78a3b81e618" providerId="LiveId" clId="{2FF8C3D5-F99B-4EAD-8CEE-6D231A6D862A}" dt="2021-11-01T11:38:19.101" v="3491" actId="478"/>
          <ac:picMkLst>
            <pc:docMk/>
            <pc:sldMk cId="2695731765" sldId="442"/>
            <ac:picMk id="4" creationId="{489E38CB-290D-4A6C-B454-34B0AD361836}"/>
          </ac:picMkLst>
        </pc:picChg>
        <pc:picChg chg="add mod">
          <ac:chgData name="변 구훈" userId="3ff7b78a3b81e618" providerId="LiveId" clId="{2FF8C3D5-F99B-4EAD-8CEE-6D231A6D862A}" dt="2021-11-01T11:39:12.902" v="3505" actId="1076"/>
          <ac:picMkLst>
            <pc:docMk/>
            <pc:sldMk cId="2695731765" sldId="442"/>
            <ac:picMk id="5" creationId="{8A847C91-DEEF-4842-9FEC-515EE40576C6}"/>
          </ac:picMkLst>
        </pc:picChg>
      </pc:sldChg>
      <pc:sldChg chg="addSp delSp modSp add mod">
        <pc:chgData name="변 구훈" userId="3ff7b78a3b81e618" providerId="LiveId" clId="{2FF8C3D5-F99B-4EAD-8CEE-6D231A6D862A}" dt="2021-11-01T11:42:46.998" v="3521" actId="478"/>
        <pc:sldMkLst>
          <pc:docMk/>
          <pc:sldMk cId="1417925331" sldId="443"/>
        </pc:sldMkLst>
        <pc:spChg chg="del">
          <ac:chgData name="변 구훈" userId="3ff7b78a3b81e618" providerId="LiveId" clId="{2FF8C3D5-F99B-4EAD-8CEE-6D231A6D862A}" dt="2021-11-01T11:41:06.362" v="3509" actId="478"/>
          <ac:spMkLst>
            <pc:docMk/>
            <pc:sldMk cId="1417925331" sldId="443"/>
            <ac:spMk id="6" creationId="{BBC0BF3B-3198-4BC4-B880-8872BFBBBCA0}"/>
          </ac:spMkLst>
        </pc:spChg>
        <pc:picChg chg="add mod">
          <ac:chgData name="변 구훈" userId="3ff7b78a3b81e618" providerId="LiveId" clId="{2FF8C3D5-F99B-4EAD-8CEE-6D231A6D862A}" dt="2021-11-01T11:41:22.322" v="3514" actId="1076"/>
          <ac:picMkLst>
            <pc:docMk/>
            <pc:sldMk cId="1417925331" sldId="443"/>
            <ac:picMk id="4" creationId="{A2D2367B-6A9F-4E11-9899-CF34FA7EC803}"/>
          </ac:picMkLst>
        </pc:picChg>
        <pc:picChg chg="del">
          <ac:chgData name="변 구훈" userId="3ff7b78a3b81e618" providerId="LiveId" clId="{2FF8C3D5-F99B-4EAD-8CEE-6D231A6D862A}" dt="2021-11-01T11:41:05.173" v="3508" actId="478"/>
          <ac:picMkLst>
            <pc:docMk/>
            <pc:sldMk cId="1417925331" sldId="443"/>
            <ac:picMk id="5" creationId="{8A847C91-DEEF-4842-9FEC-515EE40576C6}"/>
          </ac:picMkLst>
        </pc:picChg>
        <pc:picChg chg="add del mod">
          <ac:chgData name="변 구훈" userId="3ff7b78a3b81e618" providerId="LiveId" clId="{2FF8C3D5-F99B-4EAD-8CEE-6D231A6D862A}" dt="2021-11-01T11:42:46.998" v="3521" actId="478"/>
          <ac:picMkLst>
            <pc:docMk/>
            <pc:sldMk cId="1417925331" sldId="443"/>
            <ac:picMk id="7" creationId="{591CEE51-0BA3-42ED-90D6-77C249E779F4}"/>
          </ac:picMkLst>
        </pc:picChg>
      </pc:sldChg>
      <pc:sldChg chg="addSp delSp modSp add mod">
        <pc:chgData name="변 구훈" userId="3ff7b78a3b81e618" providerId="LiveId" clId="{2FF8C3D5-F99B-4EAD-8CEE-6D231A6D862A}" dt="2021-11-01T11:41:45.117" v="3518" actId="1076"/>
        <pc:sldMkLst>
          <pc:docMk/>
          <pc:sldMk cId="3102940383" sldId="444"/>
        </pc:sldMkLst>
        <pc:picChg chg="del">
          <ac:chgData name="변 구훈" userId="3ff7b78a3b81e618" providerId="LiveId" clId="{2FF8C3D5-F99B-4EAD-8CEE-6D231A6D862A}" dt="2021-11-01T11:41:42.231" v="3516" actId="478"/>
          <ac:picMkLst>
            <pc:docMk/>
            <pc:sldMk cId="3102940383" sldId="444"/>
            <ac:picMk id="4" creationId="{A2D2367B-6A9F-4E11-9899-CF34FA7EC803}"/>
          </ac:picMkLst>
        </pc:picChg>
        <pc:picChg chg="add mod">
          <ac:chgData name="변 구훈" userId="3ff7b78a3b81e618" providerId="LiveId" clId="{2FF8C3D5-F99B-4EAD-8CEE-6D231A6D862A}" dt="2021-11-01T11:41:45.117" v="3518" actId="1076"/>
          <ac:picMkLst>
            <pc:docMk/>
            <pc:sldMk cId="3102940383" sldId="444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6:11.953" v="3690"/>
        <pc:sldMkLst>
          <pc:docMk/>
          <pc:sldMk cId="1569932340" sldId="445"/>
        </pc:sldMkLst>
        <pc:spChg chg="mod">
          <ac:chgData name="변 구훈" userId="3ff7b78a3b81e618" providerId="LiveId" clId="{2FF8C3D5-F99B-4EAD-8CEE-6D231A6D862A}" dt="2021-11-01T11:43:35.847" v="3546"/>
          <ac:spMkLst>
            <pc:docMk/>
            <pc:sldMk cId="1569932340" sldId="445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46:11.953" v="3690"/>
          <ac:spMkLst>
            <pc:docMk/>
            <pc:sldMk cId="1569932340" sldId="445"/>
            <ac:spMk id="6" creationId="{CCEDB077-A3FE-4D3C-AD05-A968044DC433}"/>
          </ac:spMkLst>
        </pc:spChg>
        <pc:picChg chg="add mod">
          <ac:chgData name="변 구훈" userId="3ff7b78a3b81e618" providerId="LiveId" clId="{2FF8C3D5-F99B-4EAD-8CEE-6D231A6D862A}" dt="2021-11-01T11:45:08.493" v="3569" actId="1076"/>
          <ac:picMkLst>
            <pc:docMk/>
            <pc:sldMk cId="1569932340" sldId="445"/>
            <ac:picMk id="4" creationId="{494380B0-7699-45DE-8F7E-633E9B65EFC6}"/>
          </ac:picMkLst>
        </pc:picChg>
        <pc:picChg chg="del">
          <ac:chgData name="변 구훈" userId="3ff7b78a3b81e618" providerId="LiveId" clId="{2FF8C3D5-F99B-4EAD-8CEE-6D231A6D862A}" dt="2021-11-01T11:43:36.545" v="3547" actId="478"/>
          <ac:picMkLst>
            <pc:docMk/>
            <pc:sldMk cId="1569932340" sldId="445"/>
            <ac:picMk id="5" creationId="{7435EAC4-F9B3-4A65-A599-3D8F92AD68C7}"/>
          </ac:picMkLst>
        </pc:picChg>
      </pc:sldChg>
      <pc:sldChg chg="addSp delSp modSp add mod">
        <pc:chgData name="변 구훈" userId="3ff7b78a3b81e618" providerId="LiveId" clId="{2FF8C3D5-F99B-4EAD-8CEE-6D231A6D862A}" dt="2021-11-01T11:48:15.361" v="3701" actId="1076"/>
        <pc:sldMkLst>
          <pc:docMk/>
          <pc:sldMk cId="2002018484" sldId="446"/>
        </pc:sldMkLst>
        <pc:spChg chg="del">
          <ac:chgData name="변 구훈" userId="3ff7b78a3b81e618" providerId="LiveId" clId="{2FF8C3D5-F99B-4EAD-8CEE-6D231A6D862A}" dt="2021-11-01T11:46:35.923" v="3693" actId="478"/>
          <ac:spMkLst>
            <pc:docMk/>
            <pc:sldMk cId="2002018484" sldId="446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47:50.541" v="3699" actId="14100"/>
          <ac:spMkLst>
            <pc:docMk/>
            <pc:sldMk cId="2002018484" sldId="446"/>
            <ac:spMk id="7" creationId="{4F941B53-850A-4870-B57E-6B685EB399EF}"/>
          </ac:spMkLst>
        </pc:spChg>
        <pc:picChg chg="del">
          <ac:chgData name="변 구훈" userId="3ff7b78a3b81e618" providerId="LiveId" clId="{2FF8C3D5-F99B-4EAD-8CEE-6D231A6D862A}" dt="2021-11-01T11:46:34.031" v="3692" actId="478"/>
          <ac:picMkLst>
            <pc:docMk/>
            <pc:sldMk cId="2002018484" sldId="446"/>
            <ac:picMk id="4" creationId="{494380B0-7699-45DE-8F7E-633E9B65EFC6}"/>
          </ac:picMkLst>
        </pc:picChg>
        <pc:picChg chg="add mod">
          <ac:chgData name="변 구훈" userId="3ff7b78a3b81e618" providerId="LiveId" clId="{2FF8C3D5-F99B-4EAD-8CEE-6D231A6D862A}" dt="2021-11-01T11:48:15.361" v="3701" actId="1076"/>
          <ac:picMkLst>
            <pc:docMk/>
            <pc:sldMk cId="2002018484" sldId="446"/>
            <ac:picMk id="5" creationId="{D599492B-779C-42F2-93F6-CE65C188AE3E}"/>
          </ac:picMkLst>
        </pc:picChg>
      </pc:sldChg>
      <pc:sldChg chg="addSp delSp modSp add mod">
        <pc:chgData name="변 구훈" userId="3ff7b78a3b81e618" providerId="LiveId" clId="{2FF8C3D5-F99B-4EAD-8CEE-6D231A6D862A}" dt="2021-11-01T11:52:39.137" v="3965" actId="20577"/>
        <pc:sldMkLst>
          <pc:docMk/>
          <pc:sldMk cId="295832547" sldId="447"/>
        </pc:sldMkLst>
        <pc:spChg chg="mod">
          <ac:chgData name="변 구훈" userId="3ff7b78a3b81e618" providerId="LiveId" clId="{2FF8C3D5-F99B-4EAD-8CEE-6D231A6D862A}" dt="2021-11-01T11:50:51.432" v="3824" actId="20577"/>
          <ac:spMkLst>
            <pc:docMk/>
            <pc:sldMk cId="295832547" sldId="447"/>
            <ac:spMk id="2" creationId="{00000000-0000-0000-0000-000000000000}"/>
          </ac:spMkLst>
        </pc:spChg>
        <pc:spChg chg="del mod">
          <ac:chgData name="변 구훈" userId="3ff7b78a3b81e618" providerId="LiveId" clId="{2FF8C3D5-F99B-4EAD-8CEE-6D231A6D862A}" dt="2021-11-01T11:50:57.268" v="3825" actId="478"/>
          <ac:spMkLst>
            <pc:docMk/>
            <pc:sldMk cId="295832547" sldId="447"/>
            <ac:spMk id="6" creationId="{CCEDB077-A3FE-4D3C-AD05-A968044DC433}"/>
          </ac:spMkLst>
        </pc:spChg>
        <pc:spChg chg="add mod">
          <ac:chgData name="변 구훈" userId="3ff7b78a3b81e618" providerId="LiveId" clId="{2FF8C3D5-F99B-4EAD-8CEE-6D231A6D862A}" dt="2021-11-01T11:52:39.137" v="3965" actId="20577"/>
          <ac:spMkLst>
            <pc:docMk/>
            <pc:sldMk cId="295832547" sldId="447"/>
            <ac:spMk id="15" creationId="{CD6E19EE-D9DD-47F7-94DE-48FC919A1238}"/>
          </ac:spMkLst>
        </pc:spChg>
        <pc:picChg chg="del">
          <ac:chgData name="변 구훈" userId="3ff7b78a3b81e618" providerId="LiveId" clId="{2FF8C3D5-F99B-4EAD-8CEE-6D231A6D862A}" dt="2021-11-01T11:49:05.764" v="3703" actId="478"/>
          <ac:picMkLst>
            <pc:docMk/>
            <pc:sldMk cId="295832547" sldId="447"/>
            <ac:picMk id="4" creationId="{494380B0-7699-45DE-8F7E-633E9B65EFC6}"/>
          </ac:picMkLst>
        </pc:picChg>
        <pc:picChg chg="add del mod">
          <ac:chgData name="변 구훈" userId="3ff7b78a3b81e618" providerId="LiveId" clId="{2FF8C3D5-F99B-4EAD-8CEE-6D231A6D862A}" dt="2021-11-01T11:50:57.268" v="3825" actId="478"/>
          <ac:picMkLst>
            <pc:docMk/>
            <pc:sldMk cId="295832547" sldId="447"/>
            <ac:picMk id="5" creationId="{B4289642-AAAA-43B6-8B00-BA9C5BA5A37C}"/>
          </ac:picMkLst>
        </pc:picChg>
        <pc:picChg chg="add del mod">
          <ac:chgData name="변 구훈" userId="3ff7b78a3b81e618" providerId="LiveId" clId="{2FF8C3D5-F99B-4EAD-8CEE-6D231A6D862A}" dt="2021-11-01T11:51:27.872" v="3829" actId="478"/>
          <ac:picMkLst>
            <pc:docMk/>
            <pc:sldMk cId="295832547" sldId="447"/>
            <ac:picMk id="8" creationId="{5E633467-5B5D-4E69-B43C-47525803867F}"/>
          </ac:picMkLst>
        </pc:picChg>
        <pc:picChg chg="add del mod">
          <ac:chgData name="변 구훈" userId="3ff7b78a3b81e618" providerId="LiveId" clId="{2FF8C3D5-F99B-4EAD-8CEE-6D231A6D862A}" dt="2021-11-01T11:51:55.916" v="3838" actId="478"/>
          <ac:picMkLst>
            <pc:docMk/>
            <pc:sldMk cId="295832547" sldId="447"/>
            <ac:picMk id="10" creationId="{3C4BE74C-29CC-4553-9C7E-3C8E024A369C}"/>
          </ac:picMkLst>
        </pc:picChg>
        <pc:picChg chg="add del mod">
          <ac:chgData name="변 구훈" userId="3ff7b78a3b81e618" providerId="LiveId" clId="{2FF8C3D5-F99B-4EAD-8CEE-6D231A6D862A}" dt="2021-11-01T11:51:48.008" v="3834" actId="478"/>
          <ac:picMkLst>
            <pc:docMk/>
            <pc:sldMk cId="295832547" sldId="447"/>
            <ac:picMk id="12" creationId="{7511D6A9-2DF2-424F-BCBD-F8576D858F22}"/>
          </ac:picMkLst>
        </pc:picChg>
        <pc:picChg chg="add mod">
          <ac:chgData name="변 구훈" userId="3ff7b78a3b81e618" providerId="LiveId" clId="{2FF8C3D5-F99B-4EAD-8CEE-6D231A6D862A}" dt="2021-11-01T11:52:10.657" v="3841" actId="1076"/>
          <ac:picMkLst>
            <pc:docMk/>
            <pc:sldMk cId="295832547" sldId="447"/>
            <ac:picMk id="14" creationId="{0F1B16FD-9D2E-4AB5-84CE-5FFBF7B709DB}"/>
          </ac:picMkLst>
        </pc:picChg>
      </pc:sldChg>
      <pc:sldChg chg="add del">
        <pc:chgData name="변 구훈" userId="3ff7b78a3b81e618" providerId="LiveId" clId="{2FF8C3D5-F99B-4EAD-8CEE-6D231A6D862A}" dt="2021-11-01T11:49:34.862" v="3794"/>
        <pc:sldMkLst>
          <pc:docMk/>
          <pc:sldMk cId="1986938810" sldId="448"/>
        </pc:sldMkLst>
      </pc:sldChg>
      <pc:sldChg chg="addSp delSp modSp add mod">
        <pc:chgData name="변 구훈" userId="3ff7b78a3b81e618" providerId="LiveId" clId="{2FF8C3D5-F99B-4EAD-8CEE-6D231A6D862A}" dt="2021-11-01T11:53:28.185" v="3979" actId="1037"/>
        <pc:sldMkLst>
          <pc:docMk/>
          <pc:sldMk cId="2684962168" sldId="448"/>
        </pc:sldMkLst>
        <pc:spChg chg="del">
          <ac:chgData name="변 구훈" userId="3ff7b78a3b81e618" providerId="LiveId" clId="{2FF8C3D5-F99B-4EAD-8CEE-6D231A6D862A}" dt="2021-11-01T11:52:55.634" v="3969" actId="478"/>
          <ac:spMkLst>
            <pc:docMk/>
            <pc:sldMk cId="2684962168" sldId="448"/>
            <ac:spMk id="15" creationId="{CD6E19EE-D9DD-47F7-94DE-48FC919A1238}"/>
          </ac:spMkLst>
        </pc:spChg>
        <pc:picChg chg="add mod">
          <ac:chgData name="변 구훈" userId="3ff7b78a3b81e618" providerId="LiveId" clId="{2FF8C3D5-F99B-4EAD-8CEE-6D231A6D862A}" dt="2021-11-01T11:53:25.219" v="3976" actId="14100"/>
          <ac:picMkLst>
            <pc:docMk/>
            <pc:sldMk cId="2684962168" sldId="448"/>
            <ac:picMk id="4" creationId="{02C058D8-18E8-4073-AC35-F2344B9C7E18}"/>
          </ac:picMkLst>
        </pc:picChg>
        <pc:picChg chg="add mod">
          <ac:chgData name="변 구훈" userId="3ff7b78a3b81e618" providerId="LiveId" clId="{2FF8C3D5-F99B-4EAD-8CEE-6D231A6D862A}" dt="2021-11-01T11:53:28.185" v="3979" actId="1037"/>
          <ac:picMkLst>
            <pc:docMk/>
            <pc:sldMk cId="2684962168" sldId="448"/>
            <ac:picMk id="6" creationId="{F9807E9B-FB78-4F41-873C-FEB8EEDB7952}"/>
          </ac:picMkLst>
        </pc:picChg>
        <pc:picChg chg="del">
          <ac:chgData name="변 구훈" userId="3ff7b78a3b81e618" providerId="LiveId" clId="{2FF8C3D5-F99B-4EAD-8CEE-6D231A6D862A}" dt="2021-11-01T11:52:53.407" v="3967" actId="478"/>
          <ac:picMkLst>
            <pc:docMk/>
            <pc:sldMk cId="2684962168" sldId="448"/>
            <ac:picMk id="14" creationId="{0F1B16FD-9D2E-4AB5-84CE-5FFBF7B709DB}"/>
          </ac:picMkLst>
        </pc:picChg>
      </pc:sldChg>
      <pc:sldChg chg="addSp delSp modSp add mod">
        <pc:chgData name="변 구훈" userId="3ff7b78a3b81e618" providerId="LiveId" clId="{2FF8C3D5-F99B-4EAD-8CEE-6D231A6D862A}" dt="2021-11-01T12:06:24.724" v="4291" actId="22"/>
        <pc:sldMkLst>
          <pc:docMk/>
          <pc:sldMk cId="354525618" sldId="449"/>
        </pc:sldMkLst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4" creationId="{02C058D8-18E8-4073-AC35-F2344B9C7E18}"/>
          </ac:picMkLst>
        </pc:picChg>
        <pc:picChg chg="add del mod">
          <ac:chgData name="변 구훈" userId="3ff7b78a3b81e618" providerId="LiveId" clId="{2FF8C3D5-F99B-4EAD-8CEE-6D231A6D862A}" dt="2021-11-01T12:06:12.165" v="4290" actId="478"/>
          <ac:picMkLst>
            <pc:docMk/>
            <pc:sldMk cId="354525618" sldId="449"/>
            <ac:picMk id="5" creationId="{021A829D-DC9C-4F84-BE94-C7EAC6F63F06}"/>
          </ac:picMkLst>
        </pc:picChg>
        <pc:picChg chg="del">
          <ac:chgData name="변 구훈" userId="3ff7b78a3b81e618" providerId="LiveId" clId="{2FF8C3D5-F99B-4EAD-8CEE-6D231A6D862A}" dt="2021-11-01T11:53:58.656" v="3981" actId="478"/>
          <ac:picMkLst>
            <pc:docMk/>
            <pc:sldMk cId="354525618" sldId="449"/>
            <ac:picMk id="6" creationId="{F9807E9B-FB78-4F41-873C-FEB8EEDB7952}"/>
          </ac:picMkLst>
        </pc:picChg>
        <pc:picChg chg="add">
          <ac:chgData name="변 구훈" userId="3ff7b78a3b81e618" providerId="LiveId" clId="{2FF8C3D5-F99B-4EAD-8CEE-6D231A6D862A}" dt="2021-11-01T12:06:24.724" v="4291" actId="22"/>
          <ac:picMkLst>
            <pc:docMk/>
            <pc:sldMk cId="354525618" sldId="449"/>
            <ac:picMk id="8" creationId="{E9AC4303-00C6-4913-AFE7-7542B58B56BC}"/>
          </ac:picMkLst>
        </pc:picChg>
      </pc:sldChg>
      <pc:sldChg chg="addSp delSp modSp add mod">
        <pc:chgData name="변 구훈" userId="3ff7b78a3b81e618" providerId="LiveId" clId="{2FF8C3D5-F99B-4EAD-8CEE-6D231A6D862A}" dt="2021-11-01T11:56:25.264" v="4073" actId="20577"/>
        <pc:sldMkLst>
          <pc:docMk/>
          <pc:sldMk cId="2560575780" sldId="450"/>
        </pc:sldMkLst>
        <pc:spChg chg="mod">
          <ac:chgData name="변 구훈" userId="3ff7b78a3b81e618" providerId="LiveId" clId="{2FF8C3D5-F99B-4EAD-8CEE-6D231A6D862A}" dt="2021-11-01T11:54:39.006" v="4010"/>
          <ac:spMkLst>
            <pc:docMk/>
            <pc:sldMk cId="2560575780" sldId="45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1:56:25.264" v="4073" actId="20577"/>
          <ac:spMkLst>
            <pc:docMk/>
            <pc:sldMk cId="2560575780" sldId="450"/>
            <ac:spMk id="5" creationId="{4B463242-E0BF-4705-AB5E-77AA9D6211F6}"/>
          </ac:spMkLst>
        </pc:spChg>
        <pc:spChg chg="add del">
          <ac:chgData name="변 구훈" userId="3ff7b78a3b81e618" providerId="LiveId" clId="{2FF8C3D5-F99B-4EAD-8CEE-6D231A6D862A}" dt="2021-11-01T11:56:04.526" v="4050" actId="22"/>
          <ac:spMkLst>
            <pc:docMk/>
            <pc:sldMk cId="2560575780" sldId="450"/>
            <ac:spMk id="9" creationId="{93B1BF39-6D62-4C76-8B53-A048E96F0FB2}"/>
          </ac:spMkLst>
        </pc:sp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4" creationId="{02C058D8-18E8-4073-AC35-F2344B9C7E18}"/>
          </ac:picMkLst>
        </pc:picChg>
        <pc:picChg chg="del">
          <ac:chgData name="변 구훈" userId="3ff7b78a3b81e618" providerId="LiveId" clId="{2FF8C3D5-F99B-4EAD-8CEE-6D231A6D862A}" dt="2021-11-01T11:54:49.738" v="4011" actId="478"/>
          <ac:picMkLst>
            <pc:docMk/>
            <pc:sldMk cId="2560575780" sldId="450"/>
            <ac:picMk id="6" creationId="{F9807E9B-FB78-4F41-873C-FEB8EEDB7952}"/>
          </ac:picMkLst>
        </pc:picChg>
        <pc:picChg chg="add mod">
          <ac:chgData name="변 구훈" userId="3ff7b78a3b81e618" providerId="LiveId" clId="{2FF8C3D5-F99B-4EAD-8CEE-6D231A6D862A}" dt="2021-11-01T11:56:05.935" v="4051" actId="1076"/>
          <ac:picMkLst>
            <pc:docMk/>
            <pc:sldMk cId="2560575780" sldId="450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1:57:31.694" v="4150"/>
        <pc:sldMkLst>
          <pc:docMk/>
          <pc:sldMk cId="459927558" sldId="451"/>
        </pc:sldMkLst>
        <pc:spChg chg="del">
          <ac:chgData name="변 구훈" userId="3ff7b78a3b81e618" providerId="LiveId" clId="{2FF8C3D5-F99B-4EAD-8CEE-6D231A6D862A}" dt="2021-11-01T11:56:49.277" v="4076" actId="478"/>
          <ac:spMkLst>
            <pc:docMk/>
            <pc:sldMk cId="459927558" sldId="451"/>
            <ac:spMk id="5" creationId="{4B463242-E0BF-4705-AB5E-77AA9D6211F6}"/>
          </ac:spMkLst>
        </pc:spChg>
        <pc:spChg chg="add del mod">
          <ac:chgData name="변 구훈" userId="3ff7b78a3b81e618" providerId="LiveId" clId="{2FF8C3D5-F99B-4EAD-8CEE-6D231A6D862A}" dt="2021-11-01T11:57:24.837" v="4147" actId="478"/>
          <ac:spMkLst>
            <pc:docMk/>
            <pc:sldMk cId="459927558" sldId="451"/>
            <ac:spMk id="8" creationId="{C23A8A08-A5FD-4659-B376-86D46ACE79D0}"/>
          </ac:spMkLst>
        </pc:spChg>
        <pc:spChg chg="add del mod">
          <ac:chgData name="변 구훈" userId="3ff7b78a3b81e618" providerId="LiveId" clId="{2FF8C3D5-F99B-4EAD-8CEE-6D231A6D862A}" dt="2021-11-01T11:57:31.694" v="4150"/>
          <ac:spMkLst>
            <pc:docMk/>
            <pc:sldMk cId="459927558" sldId="451"/>
            <ac:spMk id="9" creationId="{4A0CD142-2572-4082-996E-240BFA2F69D4}"/>
          </ac:spMkLst>
        </pc:spChg>
        <pc:picChg chg="add mod">
          <ac:chgData name="변 구훈" userId="3ff7b78a3b81e618" providerId="LiveId" clId="{2FF8C3D5-F99B-4EAD-8CEE-6D231A6D862A}" dt="2021-11-01T11:57:26.588" v="4148" actId="1076"/>
          <ac:picMkLst>
            <pc:docMk/>
            <pc:sldMk cId="459927558" sldId="451"/>
            <ac:picMk id="4" creationId="{DFD81E9D-E457-486F-AC61-1CB8B73337EF}"/>
          </ac:picMkLst>
        </pc:picChg>
        <pc:picChg chg="del mod">
          <ac:chgData name="변 구훈" userId="3ff7b78a3b81e618" providerId="LiveId" clId="{2FF8C3D5-F99B-4EAD-8CEE-6D231A6D862A}" dt="2021-11-01T11:56:49.277" v="4076" actId="478"/>
          <ac:picMkLst>
            <pc:docMk/>
            <pc:sldMk cId="459927558" sldId="451"/>
            <ac:picMk id="7" creationId="{51721F9C-15B4-47CB-8006-5F32E3A27748}"/>
          </ac:picMkLst>
        </pc:picChg>
      </pc:sldChg>
      <pc:sldChg chg="addSp delSp modSp add mod">
        <pc:chgData name="변 구훈" userId="3ff7b78a3b81e618" providerId="LiveId" clId="{2FF8C3D5-F99B-4EAD-8CEE-6D231A6D862A}" dt="2021-11-01T12:07:06.313" v="4295" actId="1076"/>
        <pc:sldMkLst>
          <pc:docMk/>
          <pc:sldMk cId="1326684435" sldId="452"/>
        </pc:sldMkLst>
        <pc:picChg chg="del">
          <ac:chgData name="변 구훈" userId="3ff7b78a3b81e618" providerId="LiveId" clId="{2FF8C3D5-F99B-4EAD-8CEE-6D231A6D862A}" dt="2021-11-01T11:57:54.237" v="4152" actId="478"/>
          <ac:picMkLst>
            <pc:docMk/>
            <pc:sldMk cId="1326684435" sldId="452"/>
            <ac:picMk id="4" creationId="{DFD81E9D-E457-486F-AC61-1CB8B73337EF}"/>
          </ac:picMkLst>
        </pc:picChg>
        <pc:picChg chg="add del mod">
          <ac:chgData name="변 구훈" userId="3ff7b78a3b81e618" providerId="LiveId" clId="{2FF8C3D5-F99B-4EAD-8CEE-6D231A6D862A}" dt="2021-11-01T12:07:03.047" v="4292" actId="478"/>
          <ac:picMkLst>
            <pc:docMk/>
            <pc:sldMk cId="1326684435" sldId="452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2:07:06.313" v="4295" actId="1076"/>
          <ac:picMkLst>
            <pc:docMk/>
            <pc:sldMk cId="1326684435" sldId="452"/>
            <ac:picMk id="7" creationId="{1538F0E3-E3A8-4E80-96DC-CE85A62ACE46}"/>
          </ac:picMkLst>
        </pc:picChg>
      </pc:sldChg>
      <pc:sldChg chg="addSp delSp modSp add mod">
        <pc:chgData name="변 구훈" userId="3ff7b78a3b81e618" providerId="LiveId" clId="{2FF8C3D5-F99B-4EAD-8CEE-6D231A6D862A}" dt="2021-11-01T11:58:54.758" v="4170" actId="1076"/>
        <pc:sldMkLst>
          <pc:docMk/>
          <pc:sldMk cId="2854377967" sldId="453"/>
        </pc:sldMkLst>
        <pc:picChg chg="add mod">
          <ac:chgData name="변 구훈" userId="3ff7b78a3b81e618" providerId="LiveId" clId="{2FF8C3D5-F99B-4EAD-8CEE-6D231A6D862A}" dt="2021-11-01T11:58:52.250" v="4168" actId="14100"/>
          <ac:picMkLst>
            <pc:docMk/>
            <pc:sldMk cId="2854377967" sldId="453"/>
            <ac:picMk id="4" creationId="{2C30BD78-032D-47D2-AE39-63BBCE4F1790}"/>
          </ac:picMkLst>
        </pc:picChg>
        <pc:picChg chg="del">
          <ac:chgData name="변 구훈" userId="3ff7b78a3b81e618" providerId="LiveId" clId="{2FF8C3D5-F99B-4EAD-8CEE-6D231A6D862A}" dt="2021-11-01T11:58:18.403" v="4156" actId="478"/>
          <ac:picMkLst>
            <pc:docMk/>
            <pc:sldMk cId="2854377967" sldId="453"/>
            <ac:picMk id="5" creationId="{54508AAC-A6DD-4C11-A37A-CE343021DC79}"/>
          </ac:picMkLst>
        </pc:picChg>
        <pc:picChg chg="add mod">
          <ac:chgData name="변 구훈" userId="3ff7b78a3b81e618" providerId="LiveId" clId="{2FF8C3D5-F99B-4EAD-8CEE-6D231A6D862A}" dt="2021-11-01T11:58:54.758" v="4170" actId="1076"/>
          <ac:picMkLst>
            <pc:docMk/>
            <pc:sldMk cId="2854377967" sldId="453"/>
            <ac:picMk id="7" creationId="{75821BAF-793D-4770-9084-F4BAD790A60F}"/>
          </ac:picMkLst>
        </pc:picChg>
      </pc:sldChg>
      <pc:sldChg chg="add del">
        <pc:chgData name="변 구훈" userId="3ff7b78a3b81e618" providerId="LiveId" clId="{2FF8C3D5-F99B-4EAD-8CEE-6D231A6D862A}" dt="2021-11-01T11:59:48.500" v="4173" actId="47"/>
        <pc:sldMkLst>
          <pc:docMk/>
          <pc:sldMk cId="1353796472" sldId="454"/>
        </pc:sldMkLst>
      </pc:sldChg>
      <pc:sldChg chg="addSp delSp modSp add mod">
        <pc:chgData name="변 구훈" userId="3ff7b78a3b81e618" providerId="LiveId" clId="{2FF8C3D5-F99B-4EAD-8CEE-6D231A6D862A}" dt="2021-11-01T12:00:10.507" v="4178" actId="1076"/>
        <pc:sldMkLst>
          <pc:docMk/>
          <pc:sldMk cId="4054581727" sldId="455"/>
        </pc:sldMkLst>
        <pc:picChg chg="del">
          <ac:chgData name="변 구훈" userId="3ff7b78a3b81e618" providerId="LiveId" clId="{2FF8C3D5-F99B-4EAD-8CEE-6D231A6D862A}" dt="2021-11-01T11:59:38.550" v="4172" actId="478"/>
          <ac:picMkLst>
            <pc:docMk/>
            <pc:sldMk cId="4054581727" sldId="455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0:10.507" v="4178" actId="1076"/>
          <ac:picMkLst>
            <pc:docMk/>
            <pc:sldMk cId="4054581727" sldId="455"/>
            <ac:picMk id="5" creationId="{AC8598F1-012C-48FD-A7EB-B2C585525BDD}"/>
          </ac:picMkLst>
        </pc:picChg>
      </pc:sldChg>
      <pc:sldChg chg="addSp delSp modSp add mod">
        <pc:chgData name="변 구훈" userId="3ff7b78a3b81e618" providerId="LiveId" clId="{2FF8C3D5-F99B-4EAD-8CEE-6D231A6D862A}" dt="2021-11-01T12:01:16.792" v="4194" actId="1076"/>
        <pc:sldMkLst>
          <pc:docMk/>
          <pc:sldMk cId="3527518765" sldId="456"/>
        </pc:sldMkLst>
        <pc:picChg chg="add mod">
          <ac:chgData name="변 구훈" userId="3ff7b78a3b81e618" providerId="LiveId" clId="{2FF8C3D5-F99B-4EAD-8CEE-6D231A6D862A}" dt="2021-11-01T12:01:12.253" v="4192" actId="1076"/>
          <ac:picMkLst>
            <pc:docMk/>
            <pc:sldMk cId="3527518765" sldId="456"/>
            <ac:picMk id="4" creationId="{2769A6DB-1BB1-4CF7-808B-1150C116A6EF}"/>
          </ac:picMkLst>
        </pc:picChg>
        <pc:picChg chg="del">
          <ac:chgData name="변 구훈" userId="3ff7b78a3b81e618" providerId="LiveId" clId="{2FF8C3D5-F99B-4EAD-8CEE-6D231A6D862A}" dt="2021-11-01T12:00:17.667" v="4180" actId="478"/>
          <ac:picMkLst>
            <pc:docMk/>
            <pc:sldMk cId="3527518765" sldId="456"/>
            <ac:picMk id="5" creationId="{AC8598F1-012C-48FD-A7EB-B2C585525BDD}"/>
          </ac:picMkLst>
        </pc:picChg>
        <pc:picChg chg="add mod">
          <ac:chgData name="변 구훈" userId="3ff7b78a3b81e618" providerId="LiveId" clId="{2FF8C3D5-F99B-4EAD-8CEE-6D231A6D862A}" dt="2021-11-01T12:01:16.792" v="4194" actId="1076"/>
          <ac:picMkLst>
            <pc:docMk/>
            <pc:sldMk cId="3527518765" sldId="456"/>
            <ac:picMk id="7" creationId="{1927F66A-6896-4262-B34E-BFC597B16C31}"/>
          </ac:picMkLst>
        </pc:picChg>
      </pc:sldChg>
      <pc:sldChg chg="addSp delSp modSp add mod">
        <pc:chgData name="변 구훈" userId="3ff7b78a3b81e618" providerId="LiveId" clId="{2FF8C3D5-F99B-4EAD-8CEE-6D231A6D862A}" dt="2021-11-01T12:01:25.515" v="4212" actId="1035"/>
        <pc:sldMkLst>
          <pc:docMk/>
          <pc:sldMk cId="2908013030" sldId="457"/>
        </pc:sldMkLst>
        <pc:picChg chg="del">
          <ac:chgData name="변 구훈" userId="3ff7b78a3b81e618" providerId="LiveId" clId="{2FF8C3D5-F99B-4EAD-8CEE-6D231A6D862A}" dt="2021-11-01T12:00:53.950" v="4187" actId="478"/>
          <ac:picMkLst>
            <pc:docMk/>
            <pc:sldMk cId="2908013030" sldId="457"/>
            <ac:picMk id="4" creationId="{2769A6DB-1BB1-4CF7-808B-1150C116A6EF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5" creationId="{2A49C2A8-F85D-40B7-A2B6-26299F2B25AC}"/>
          </ac:picMkLst>
        </pc:picChg>
        <pc:picChg chg="add mod">
          <ac:chgData name="변 구훈" userId="3ff7b78a3b81e618" providerId="LiveId" clId="{2FF8C3D5-F99B-4EAD-8CEE-6D231A6D862A}" dt="2021-11-01T12:01:25.515" v="4212" actId="1035"/>
          <ac:picMkLst>
            <pc:docMk/>
            <pc:sldMk cId="2908013030" sldId="457"/>
            <ac:picMk id="6" creationId="{8EBF8ADB-0EC6-4F62-A5BD-34215095FBAC}"/>
          </ac:picMkLst>
        </pc:picChg>
      </pc:sldChg>
      <pc:sldChg chg="addSp delSp modSp add mod">
        <pc:chgData name="변 구훈" userId="3ff7b78a3b81e618" providerId="LiveId" clId="{2FF8C3D5-F99B-4EAD-8CEE-6D231A6D862A}" dt="2021-11-01T12:02:07.531" v="4238" actId="1076"/>
        <pc:sldMkLst>
          <pc:docMk/>
          <pc:sldMk cId="3541333443" sldId="458"/>
        </pc:sldMkLst>
        <pc:spChg chg="mod">
          <ac:chgData name="변 구훈" userId="3ff7b78a3b81e618" providerId="LiveId" clId="{2FF8C3D5-F99B-4EAD-8CEE-6D231A6D862A}" dt="2021-11-01T12:01:49.444" v="4234"/>
          <ac:spMkLst>
            <pc:docMk/>
            <pc:sldMk cId="3541333443" sldId="45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4" creationId="{2C30BD78-032D-47D2-AE39-63BBCE4F1790}"/>
          </ac:picMkLst>
        </pc:picChg>
        <pc:picChg chg="add mod">
          <ac:chgData name="변 구훈" userId="3ff7b78a3b81e618" providerId="LiveId" clId="{2FF8C3D5-F99B-4EAD-8CEE-6D231A6D862A}" dt="2021-11-01T12:02:07.531" v="4238" actId="1076"/>
          <ac:picMkLst>
            <pc:docMk/>
            <pc:sldMk cId="3541333443" sldId="458"/>
            <ac:picMk id="5" creationId="{81BE6BA4-02B5-436C-BA33-838F63888DE4}"/>
          </ac:picMkLst>
        </pc:picChg>
        <pc:picChg chg="del">
          <ac:chgData name="변 구훈" userId="3ff7b78a3b81e618" providerId="LiveId" clId="{2FF8C3D5-F99B-4EAD-8CEE-6D231A6D862A}" dt="2021-11-01T12:02:00.064" v="4235" actId="478"/>
          <ac:picMkLst>
            <pc:docMk/>
            <pc:sldMk cId="3541333443" sldId="458"/>
            <ac:picMk id="7" creationId="{75821BAF-793D-4770-9084-F4BAD790A60F}"/>
          </ac:picMkLst>
        </pc:picChg>
      </pc:sldChg>
      <pc:sldChg chg="addSp delSp modSp add mod">
        <pc:chgData name="변 구훈" userId="3ff7b78a3b81e618" providerId="LiveId" clId="{2FF8C3D5-F99B-4EAD-8CEE-6D231A6D862A}" dt="2021-11-01T12:02:41.716" v="4246" actId="14100"/>
        <pc:sldMkLst>
          <pc:docMk/>
          <pc:sldMk cId="1393032166" sldId="459"/>
        </pc:sldMkLst>
        <pc:picChg chg="add mod">
          <ac:chgData name="변 구훈" userId="3ff7b78a3b81e618" providerId="LiveId" clId="{2FF8C3D5-F99B-4EAD-8CEE-6D231A6D862A}" dt="2021-11-01T12:02:41.716" v="4246" actId="14100"/>
          <ac:picMkLst>
            <pc:docMk/>
            <pc:sldMk cId="1393032166" sldId="459"/>
            <ac:picMk id="4" creationId="{E1B2C471-16E4-4D3A-8C27-B4AAD9FAC51D}"/>
          </ac:picMkLst>
        </pc:picChg>
        <pc:picChg chg="del">
          <ac:chgData name="변 구훈" userId="3ff7b78a3b81e618" providerId="LiveId" clId="{2FF8C3D5-F99B-4EAD-8CEE-6D231A6D862A}" dt="2021-11-01T12:02:31.575" v="4240" actId="478"/>
          <ac:picMkLst>
            <pc:docMk/>
            <pc:sldMk cId="1393032166" sldId="459"/>
            <ac:picMk id="5" creationId="{81BE6BA4-02B5-436C-BA33-838F63888DE4}"/>
          </ac:picMkLst>
        </pc:picChg>
      </pc:sldChg>
      <pc:sldChg chg="addSp delSp modSp add mod">
        <pc:chgData name="변 구훈" userId="3ff7b78a3b81e618" providerId="LiveId" clId="{2FF8C3D5-F99B-4EAD-8CEE-6D231A6D862A}" dt="2021-11-01T12:07:47.843" v="4302" actId="1076"/>
        <pc:sldMkLst>
          <pc:docMk/>
          <pc:sldMk cId="2259846132" sldId="460"/>
        </pc:sldMkLst>
        <pc:spChg chg="mod">
          <ac:chgData name="변 구훈" userId="3ff7b78a3b81e618" providerId="LiveId" clId="{2FF8C3D5-F99B-4EAD-8CEE-6D231A6D862A}" dt="2021-11-01T12:02:58.444" v="4264" actId="20577"/>
          <ac:spMkLst>
            <pc:docMk/>
            <pc:sldMk cId="2259846132" sldId="460"/>
            <ac:spMk id="2" creationId="{00000000-0000-0000-0000-000000000000}"/>
          </ac:spMkLst>
        </pc:spChg>
        <pc:picChg chg="add del mod">
          <ac:chgData name="변 구훈" userId="3ff7b78a3b81e618" providerId="LiveId" clId="{2FF8C3D5-F99B-4EAD-8CEE-6D231A6D862A}" dt="2021-11-01T12:07:40.874" v="4296" actId="478"/>
          <ac:picMkLst>
            <pc:docMk/>
            <pc:sldMk cId="2259846132" sldId="460"/>
            <ac:picMk id="4" creationId="{0B958B2B-F3F2-4BCD-AD0B-FA82507822FF}"/>
          </ac:picMkLst>
        </pc:picChg>
        <pc:picChg chg="del">
          <ac:chgData name="변 구훈" userId="3ff7b78a3b81e618" providerId="LiveId" clId="{2FF8C3D5-F99B-4EAD-8CEE-6D231A6D862A}" dt="2021-11-01T12:03:08.674" v="4265" actId="478"/>
          <ac:picMkLst>
            <pc:docMk/>
            <pc:sldMk cId="2259846132" sldId="460"/>
            <ac:picMk id="5" creationId="{81BE6BA4-02B5-436C-BA33-838F63888DE4}"/>
          </ac:picMkLst>
        </pc:picChg>
        <pc:picChg chg="add mod">
          <ac:chgData name="변 구훈" userId="3ff7b78a3b81e618" providerId="LiveId" clId="{2FF8C3D5-F99B-4EAD-8CEE-6D231A6D862A}" dt="2021-11-01T12:07:47.843" v="4302" actId="1076"/>
          <ac:picMkLst>
            <pc:docMk/>
            <pc:sldMk cId="2259846132" sldId="460"/>
            <ac:picMk id="7" creationId="{939B65C4-DF89-4E86-9EB1-5786DE1447A5}"/>
          </ac:picMkLst>
        </pc:picChg>
      </pc:sldChg>
      <pc:sldChg chg="addSp delSp modSp add mod">
        <pc:chgData name="변 구훈" userId="3ff7b78a3b81e618" providerId="LiveId" clId="{2FF8C3D5-F99B-4EAD-8CEE-6D231A6D862A}" dt="2021-11-01T12:08:42.484" v="4313" actId="478"/>
        <pc:sldMkLst>
          <pc:docMk/>
          <pc:sldMk cId="3100190121" sldId="461"/>
        </pc:sldMkLst>
        <pc:picChg chg="del">
          <ac:chgData name="변 구훈" userId="3ff7b78a3b81e618" providerId="LiveId" clId="{2FF8C3D5-F99B-4EAD-8CEE-6D231A6D862A}" dt="2021-11-01T12:03:26.498" v="4270" actId="478"/>
          <ac:picMkLst>
            <pc:docMk/>
            <pc:sldMk cId="3100190121" sldId="461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03.282" v="4303" actId="478"/>
          <ac:picMkLst>
            <pc:docMk/>
            <pc:sldMk cId="3100190121" sldId="461"/>
            <ac:picMk id="5" creationId="{4E89D569-F33D-4EF5-B5D0-F099E5ACB489}"/>
          </ac:picMkLst>
        </pc:picChg>
        <pc:picChg chg="add del mod">
          <ac:chgData name="변 구훈" userId="3ff7b78a3b81e618" providerId="LiveId" clId="{2FF8C3D5-F99B-4EAD-8CEE-6D231A6D862A}" dt="2021-11-01T12:08:42.484" v="4313" actId="478"/>
          <ac:picMkLst>
            <pc:docMk/>
            <pc:sldMk cId="3100190121" sldId="461"/>
            <ac:picMk id="7" creationId="{678A3464-E494-464F-8083-6FA3A15DDA8A}"/>
          </ac:picMkLst>
        </pc:picChg>
        <pc:picChg chg="add del">
          <ac:chgData name="변 구훈" userId="3ff7b78a3b81e618" providerId="LiveId" clId="{2FF8C3D5-F99B-4EAD-8CEE-6D231A6D862A}" dt="2021-11-01T12:08:40.013" v="4310" actId="22"/>
          <ac:picMkLst>
            <pc:docMk/>
            <pc:sldMk cId="3100190121" sldId="461"/>
            <ac:picMk id="9" creationId="{CB1D95F9-C490-4612-8576-026CAD3F946C}"/>
          </ac:picMkLst>
        </pc:picChg>
        <pc:picChg chg="add del">
          <ac:chgData name="변 구훈" userId="3ff7b78a3b81e618" providerId="LiveId" clId="{2FF8C3D5-F99B-4EAD-8CEE-6D231A6D862A}" dt="2021-11-01T12:08:42.124" v="4312" actId="22"/>
          <ac:picMkLst>
            <pc:docMk/>
            <pc:sldMk cId="3100190121" sldId="461"/>
            <ac:picMk id="11" creationId="{5C998A32-0BF2-4316-89CA-A1BDB8E4A60E}"/>
          </ac:picMkLst>
        </pc:picChg>
      </pc:sldChg>
      <pc:sldChg chg="addSp delSp modSp add mod">
        <pc:chgData name="변 구훈" userId="3ff7b78a3b81e618" providerId="LiveId" clId="{2FF8C3D5-F99B-4EAD-8CEE-6D231A6D862A}" dt="2021-11-01T12:09:11.111" v="4317" actId="1076"/>
        <pc:sldMkLst>
          <pc:docMk/>
          <pc:sldMk cId="249123398" sldId="462"/>
        </pc:sldMkLst>
        <pc:spChg chg="mod">
          <ac:chgData name="변 구훈" userId="3ff7b78a3b81e618" providerId="LiveId" clId="{2FF8C3D5-F99B-4EAD-8CEE-6D231A6D862A}" dt="2021-11-01T12:04:13.481" v="4287" actId="20577"/>
          <ac:spMkLst>
            <pc:docMk/>
            <pc:sldMk cId="249123398" sldId="462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04:08.799" v="4277" actId="478"/>
          <ac:picMkLst>
            <pc:docMk/>
            <pc:sldMk cId="249123398" sldId="462"/>
            <ac:picMk id="4" creationId="{0B958B2B-F3F2-4BCD-AD0B-FA82507822FF}"/>
          </ac:picMkLst>
        </pc:picChg>
        <pc:picChg chg="add del mod">
          <ac:chgData name="변 구훈" userId="3ff7b78a3b81e618" providerId="LiveId" clId="{2FF8C3D5-F99B-4EAD-8CEE-6D231A6D862A}" dt="2021-11-01T12:08:46.829" v="4314" actId="478"/>
          <ac:picMkLst>
            <pc:docMk/>
            <pc:sldMk cId="249123398" sldId="462"/>
            <ac:picMk id="5" creationId="{D61407E0-98DB-4D37-9DAC-F41803D1C5EC}"/>
          </ac:picMkLst>
        </pc:picChg>
        <pc:picChg chg="add mod">
          <ac:chgData name="변 구훈" userId="3ff7b78a3b81e618" providerId="LiveId" clId="{2FF8C3D5-F99B-4EAD-8CEE-6D231A6D862A}" dt="2021-11-01T12:09:11.111" v="4317" actId="1076"/>
          <ac:picMkLst>
            <pc:docMk/>
            <pc:sldMk cId="249123398" sldId="462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09:30.890" v="4322" actId="1076"/>
        <pc:sldMkLst>
          <pc:docMk/>
          <pc:sldMk cId="1063978391" sldId="463"/>
        </pc:sldMkLst>
        <pc:picChg chg="add mod">
          <ac:chgData name="변 구훈" userId="3ff7b78a3b81e618" providerId="LiveId" clId="{2FF8C3D5-F99B-4EAD-8CEE-6D231A6D862A}" dt="2021-11-01T12:09:30.890" v="4322" actId="1076"/>
          <ac:picMkLst>
            <pc:docMk/>
            <pc:sldMk cId="1063978391" sldId="463"/>
            <ac:picMk id="4" creationId="{6B869BED-205D-4B87-BAC7-1F32D637725C}"/>
          </ac:picMkLst>
        </pc:picChg>
        <pc:picChg chg="del">
          <ac:chgData name="변 구훈" userId="3ff7b78a3b81e618" providerId="LiveId" clId="{2FF8C3D5-F99B-4EAD-8CEE-6D231A6D862A}" dt="2021-11-01T12:09:26.164" v="4319" actId="478"/>
          <ac:picMkLst>
            <pc:docMk/>
            <pc:sldMk cId="1063978391" sldId="463"/>
            <ac:picMk id="7" creationId="{7E6F030E-47A5-46B5-8237-402BA8C59140}"/>
          </ac:picMkLst>
        </pc:picChg>
      </pc:sldChg>
      <pc:sldChg chg="addSp delSp modSp add mod">
        <pc:chgData name="변 구훈" userId="3ff7b78a3b81e618" providerId="LiveId" clId="{2FF8C3D5-F99B-4EAD-8CEE-6D231A6D862A}" dt="2021-11-01T12:16:35.653" v="4641" actId="1076"/>
        <pc:sldMkLst>
          <pc:docMk/>
          <pc:sldMk cId="1947696168" sldId="464"/>
        </pc:sldMkLst>
        <pc:spChg chg="mod">
          <ac:chgData name="변 구훈" userId="3ff7b78a3b81e618" providerId="LiveId" clId="{2FF8C3D5-F99B-4EAD-8CEE-6D231A6D862A}" dt="2021-11-01T12:12:33.813" v="4489" actId="20577"/>
          <ac:spMkLst>
            <pc:docMk/>
            <pc:sldMk cId="1947696168" sldId="464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16:35.653" v="4641" actId="1076"/>
          <ac:spMkLst>
            <pc:docMk/>
            <pc:sldMk cId="1947696168" sldId="464"/>
            <ac:spMk id="5" creationId="{832AC4E5-D8BF-4841-A536-89495F5268CA}"/>
          </ac:spMkLst>
        </pc:spChg>
        <pc:picChg chg="del">
          <ac:chgData name="변 구훈" userId="3ff7b78a3b81e618" providerId="LiveId" clId="{2FF8C3D5-F99B-4EAD-8CEE-6D231A6D862A}" dt="2021-11-01T12:09:47.605" v="4327" actId="478"/>
          <ac:picMkLst>
            <pc:docMk/>
            <pc:sldMk cId="1947696168" sldId="464"/>
            <ac:picMk id="4" creationId="{6B869BED-205D-4B87-BAC7-1F32D637725C}"/>
          </ac:picMkLst>
        </pc:picChg>
      </pc:sldChg>
      <pc:sldChg chg="addSp delSp modSp add mod">
        <pc:chgData name="변 구훈" userId="3ff7b78a3b81e618" providerId="LiveId" clId="{2FF8C3D5-F99B-4EAD-8CEE-6D231A6D862A}" dt="2021-11-01T12:14:39.940" v="4592" actId="164"/>
        <pc:sldMkLst>
          <pc:docMk/>
          <pc:sldMk cId="1313637244" sldId="465"/>
        </pc:sldMkLst>
        <pc:spChg chg="del mod">
          <ac:chgData name="변 구훈" userId="3ff7b78a3b81e618" providerId="LiveId" clId="{2FF8C3D5-F99B-4EAD-8CEE-6D231A6D862A}" dt="2021-11-01T12:13:57.258" v="4570" actId="478"/>
          <ac:spMkLst>
            <pc:docMk/>
            <pc:sldMk cId="1313637244" sldId="465"/>
            <ac:spMk id="5" creationId="{832AC4E5-D8BF-4841-A536-89495F5268CA}"/>
          </ac:spMkLst>
        </pc:spChg>
        <pc:grpChg chg="add mod">
          <ac:chgData name="변 구훈" userId="3ff7b78a3b81e618" providerId="LiveId" clId="{2FF8C3D5-F99B-4EAD-8CEE-6D231A6D862A}" dt="2021-11-01T12:14:39.940" v="4592" actId="164"/>
          <ac:grpSpMkLst>
            <pc:docMk/>
            <pc:sldMk cId="1313637244" sldId="465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4" creationId="{6CA18E59-AA60-412E-B9BB-FFE6231D334E}"/>
          </ac:picMkLst>
        </pc:picChg>
        <pc:picChg chg="add mod">
          <ac:chgData name="변 구훈" userId="3ff7b78a3b81e618" providerId="LiveId" clId="{2FF8C3D5-F99B-4EAD-8CEE-6D231A6D862A}" dt="2021-11-01T12:14:39.940" v="4592" actId="164"/>
          <ac:picMkLst>
            <pc:docMk/>
            <pc:sldMk cId="1313637244" sldId="465"/>
            <ac:picMk id="7" creationId="{88122A50-FD21-4031-8DEB-49752AD0946D}"/>
          </ac:picMkLst>
        </pc:picChg>
      </pc:sldChg>
      <pc:sldChg chg="addSp delSp modSp add mod">
        <pc:chgData name="변 구훈" userId="3ff7b78a3b81e618" providerId="LiveId" clId="{2FF8C3D5-F99B-4EAD-8CEE-6D231A6D862A}" dt="2021-11-01T12:15:15.153" v="4597" actId="1076"/>
        <pc:sldMkLst>
          <pc:docMk/>
          <pc:sldMk cId="2164667220" sldId="466"/>
        </pc:sldMkLst>
        <pc:grpChg chg="del">
          <ac:chgData name="변 구훈" userId="3ff7b78a3b81e618" providerId="LiveId" clId="{2FF8C3D5-F99B-4EAD-8CEE-6D231A6D862A}" dt="2021-11-01T12:14:48.134" v="4594" actId="478"/>
          <ac:grpSpMkLst>
            <pc:docMk/>
            <pc:sldMk cId="2164667220" sldId="466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15:15.153" v="4597" actId="1076"/>
          <ac:picMkLst>
            <pc:docMk/>
            <pc:sldMk cId="2164667220" sldId="466"/>
            <ac:picMk id="5" creationId="{A7F74F4C-24DC-4835-9465-0779D9611CA5}"/>
          </ac:picMkLst>
        </pc:picChg>
      </pc:sldChg>
      <pc:sldChg chg="addSp delSp modSp add mod">
        <pc:chgData name="변 구훈" userId="3ff7b78a3b81e618" providerId="LiveId" clId="{2FF8C3D5-F99B-4EAD-8CEE-6D231A6D862A}" dt="2021-11-01T12:20:05.734" v="4743" actId="1076"/>
        <pc:sldMkLst>
          <pc:docMk/>
          <pc:sldMk cId="3914025473" sldId="467"/>
        </pc:sldMkLst>
        <pc:spChg chg="mod">
          <ac:chgData name="변 구훈" userId="3ff7b78a3b81e618" providerId="LiveId" clId="{2FF8C3D5-F99B-4EAD-8CEE-6D231A6D862A}" dt="2021-11-01T12:16:22.588" v="4636"/>
          <ac:spMkLst>
            <pc:docMk/>
            <pc:sldMk cId="3914025473" sldId="467"/>
            <ac:spMk id="2" creationId="{00000000-0000-0000-0000-000000000000}"/>
          </ac:spMkLst>
        </pc:spChg>
        <pc:spChg chg="add del mod">
          <ac:chgData name="변 구훈" userId="3ff7b78a3b81e618" providerId="LiveId" clId="{2FF8C3D5-F99B-4EAD-8CEE-6D231A6D862A}" dt="2021-11-01T12:17:52.457" v="4671" actId="478"/>
          <ac:spMkLst>
            <pc:docMk/>
            <pc:sldMk cId="3914025473" sldId="467"/>
            <ac:spMk id="9" creationId="{4ACFE62E-45BD-4500-8106-E8B0E22A28C5}"/>
          </ac:spMkLst>
        </pc:spChg>
        <pc:grpChg chg="del">
          <ac:chgData name="변 구훈" userId="3ff7b78a3b81e618" providerId="LiveId" clId="{2FF8C3D5-F99B-4EAD-8CEE-6D231A6D862A}" dt="2021-11-01T12:16:23.242" v="4637" actId="478"/>
          <ac:grpSpMkLst>
            <pc:docMk/>
            <pc:sldMk cId="3914025473" sldId="467"/>
            <ac:grpSpMk id="8" creationId="{873B7262-DF53-47C2-A74D-CFC5D0C6EC45}"/>
          </ac:grpSpMkLst>
        </pc:grpChg>
        <pc:picChg chg="add mod">
          <ac:chgData name="변 구훈" userId="3ff7b78a3b81e618" providerId="LiveId" clId="{2FF8C3D5-F99B-4EAD-8CEE-6D231A6D862A}" dt="2021-11-01T12:20:05.734" v="4743" actId="1076"/>
          <ac:picMkLst>
            <pc:docMk/>
            <pc:sldMk cId="3914025473" sldId="467"/>
            <ac:picMk id="5" creationId="{C301563E-B23E-4832-982C-90FB365543CD}"/>
          </ac:picMkLst>
        </pc:picChg>
      </pc:sldChg>
      <pc:sldChg chg="delSp modSp add mod ord">
        <pc:chgData name="변 구훈" userId="3ff7b78a3b81e618" providerId="LiveId" clId="{2FF8C3D5-F99B-4EAD-8CEE-6D231A6D862A}" dt="2021-11-01T12:18:17.271" v="4704" actId="20577"/>
        <pc:sldMkLst>
          <pc:docMk/>
          <pc:sldMk cId="2949344990" sldId="468"/>
        </pc:sldMkLst>
        <pc:spChg chg="mod">
          <ac:chgData name="변 구훈" userId="3ff7b78a3b81e618" providerId="LiveId" clId="{2FF8C3D5-F99B-4EAD-8CEE-6D231A6D862A}" dt="2021-11-01T12:18:17.271" v="4704" actId="20577"/>
          <ac:spMkLst>
            <pc:docMk/>
            <pc:sldMk cId="2949344990" sldId="468"/>
            <ac:spMk id="9" creationId="{4ACFE62E-45BD-4500-8106-E8B0E22A28C5}"/>
          </ac:spMkLst>
        </pc:spChg>
        <pc:picChg chg="del">
          <ac:chgData name="변 구훈" userId="3ff7b78a3b81e618" providerId="LiveId" clId="{2FF8C3D5-F99B-4EAD-8CEE-6D231A6D862A}" dt="2021-11-01T12:17:40.957" v="4668" actId="478"/>
          <ac:picMkLst>
            <pc:docMk/>
            <pc:sldMk cId="2949344990" sldId="468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0:08.732" v="4744" actId="1076"/>
        <pc:sldMkLst>
          <pc:docMk/>
          <pc:sldMk cId="1613687526" sldId="469"/>
        </pc:sldMkLst>
        <pc:grpChg chg="add mod">
          <ac:chgData name="변 구훈" userId="3ff7b78a3b81e618" providerId="LiveId" clId="{2FF8C3D5-F99B-4EAD-8CEE-6D231A6D862A}" dt="2021-11-01T12:20:08.732" v="4744" actId="1076"/>
          <ac:grpSpMkLst>
            <pc:docMk/>
            <pc:sldMk cId="1613687526" sldId="469"/>
            <ac:grpSpMk id="10" creationId="{7FB4BF07-84B1-459A-B453-33B44E35E66B}"/>
          </ac:grpSpMkLst>
        </pc:grpChg>
        <pc:picChg chg="add del mod">
          <ac:chgData name="변 구훈" userId="3ff7b78a3b81e618" providerId="LiveId" clId="{2FF8C3D5-F99B-4EAD-8CEE-6D231A6D862A}" dt="2021-11-01T12:19:26.403" v="4720" actId="478"/>
          <ac:picMkLst>
            <pc:docMk/>
            <pc:sldMk cId="1613687526" sldId="469"/>
            <ac:picMk id="4" creationId="{DED5EC31-DE46-477D-B631-27D4864D684A}"/>
          </ac:picMkLst>
        </pc:picChg>
        <pc:picChg chg="del">
          <ac:chgData name="변 구훈" userId="3ff7b78a3b81e618" providerId="LiveId" clId="{2FF8C3D5-F99B-4EAD-8CEE-6D231A6D862A}" dt="2021-11-01T12:18:39.220" v="4706" actId="478"/>
          <ac:picMkLst>
            <pc:docMk/>
            <pc:sldMk cId="1613687526" sldId="469"/>
            <ac:picMk id="5" creationId="{C301563E-B23E-4832-982C-90FB365543CD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7" creationId="{C59B2E1E-FD05-4277-97A7-8688D6E145EF}"/>
          </ac:picMkLst>
        </pc:picChg>
        <pc:picChg chg="add mod">
          <ac:chgData name="변 구훈" userId="3ff7b78a3b81e618" providerId="LiveId" clId="{2FF8C3D5-F99B-4EAD-8CEE-6D231A6D862A}" dt="2021-11-01T12:19:53.050" v="4740" actId="164"/>
          <ac:picMkLst>
            <pc:docMk/>
            <pc:sldMk cId="1613687526" sldId="469"/>
            <ac:picMk id="9" creationId="{9F68C7D8-3E1C-47CD-98D6-4E2111F2601C}"/>
          </ac:picMkLst>
        </pc:picChg>
      </pc:sldChg>
      <pc:sldChg chg="addSp delSp modSp add mod">
        <pc:chgData name="변 구훈" userId="3ff7b78a3b81e618" providerId="LiveId" clId="{2FF8C3D5-F99B-4EAD-8CEE-6D231A6D862A}" dt="2021-11-01T12:23:33.570" v="4853" actId="20577"/>
        <pc:sldMkLst>
          <pc:docMk/>
          <pc:sldMk cId="3685046557" sldId="470"/>
        </pc:sldMkLst>
        <pc:spChg chg="mod">
          <ac:chgData name="변 구훈" userId="3ff7b78a3b81e618" providerId="LiveId" clId="{2FF8C3D5-F99B-4EAD-8CEE-6D231A6D862A}" dt="2021-11-01T12:20:47.119" v="4781" actId="20577"/>
          <ac:spMkLst>
            <pc:docMk/>
            <pc:sldMk cId="3685046557" sldId="470"/>
            <ac:spMk id="2" creationId="{00000000-0000-0000-0000-000000000000}"/>
          </ac:spMkLst>
        </pc:spChg>
        <pc:spChg chg="add mod">
          <ac:chgData name="변 구훈" userId="3ff7b78a3b81e618" providerId="LiveId" clId="{2FF8C3D5-F99B-4EAD-8CEE-6D231A6D862A}" dt="2021-11-01T12:23:33.570" v="4853" actId="20577"/>
          <ac:spMkLst>
            <pc:docMk/>
            <pc:sldMk cId="3685046557" sldId="470"/>
            <ac:spMk id="4" creationId="{E7D7259E-DD50-4E5D-804F-0EE87040FA92}"/>
          </ac:spMkLst>
        </pc:spChg>
        <pc:picChg chg="del">
          <ac:chgData name="변 구훈" userId="3ff7b78a3b81e618" providerId="LiveId" clId="{2FF8C3D5-F99B-4EAD-8CEE-6D231A6D862A}" dt="2021-11-01T12:21:21.331" v="4782" actId="478"/>
          <ac:picMkLst>
            <pc:docMk/>
            <pc:sldMk cId="3685046557" sldId="470"/>
            <ac:picMk id="5" creationId="{C301563E-B23E-4832-982C-90FB365543CD}"/>
          </ac:picMkLst>
        </pc:picChg>
      </pc:sldChg>
      <pc:sldChg chg="addSp delSp modSp add mod">
        <pc:chgData name="변 구훈" userId="3ff7b78a3b81e618" providerId="LiveId" clId="{2FF8C3D5-F99B-4EAD-8CEE-6D231A6D862A}" dt="2021-11-01T12:24:31.092" v="4945" actId="1076"/>
        <pc:sldMkLst>
          <pc:docMk/>
          <pc:sldMk cId="3969249481" sldId="471"/>
        </pc:sldMkLst>
        <pc:spChg chg="del">
          <ac:chgData name="변 구훈" userId="3ff7b78a3b81e618" providerId="LiveId" clId="{2FF8C3D5-F99B-4EAD-8CEE-6D231A6D862A}" dt="2021-11-01T12:23:41.675" v="4855" actId="478"/>
          <ac:spMkLst>
            <pc:docMk/>
            <pc:sldMk cId="3969249481" sldId="471"/>
            <ac:spMk id="4" creationId="{E7D7259E-DD50-4E5D-804F-0EE87040FA92}"/>
          </ac:spMkLst>
        </pc:spChg>
        <pc:spChg chg="add mod">
          <ac:chgData name="변 구훈" userId="3ff7b78a3b81e618" providerId="LiveId" clId="{2FF8C3D5-F99B-4EAD-8CEE-6D231A6D862A}" dt="2021-11-01T12:24:28.557" v="4944" actId="14100"/>
          <ac:spMkLst>
            <pc:docMk/>
            <pc:sldMk cId="3969249481" sldId="471"/>
            <ac:spMk id="6" creationId="{F2DBCFA7-FC5C-4F2E-9ADA-FBEA56AE5426}"/>
          </ac:spMkLst>
        </pc:spChg>
        <pc:picChg chg="add mod">
          <ac:chgData name="변 구훈" userId="3ff7b78a3b81e618" providerId="LiveId" clId="{2FF8C3D5-F99B-4EAD-8CEE-6D231A6D862A}" dt="2021-11-01T12:24:31.092" v="4945" actId="1076"/>
          <ac:picMkLst>
            <pc:docMk/>
            <pc:sldMk cId="3969249481" sldId="471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4:09.544" v="4862" actId="1076"/>
        <pc:sldMkLst>
          <pc:docMk/>
          <pc:sldMk cId="3018757889" sldId="472"/>
        </pc:sldMkLst>
        <pc:picChg chg="add mod">
          <ac:chgData name="변 구훈" userId="3ff7b78a3b81e618" providerId="LiveId" clId="{2FF8C3D5-F99B-4EAD-8CEE-6D231A6D862A}" dt="2021-11-01T12:24:09.544" v="4862" actId="1076"/>
          <ac:picMkLst>
            <pc:docMk/>
            <pc:sldMk cId="3018757889" sldId="472"/>
            <ac:picMk id="4" creationId="{A0A09A70-582C-43EA-AE60-B060731B9FED}"/>
          </ac:picMkLst>
        </pc:picChg>
        <pc:picChg chg="del">
          <ac:chgData name="변 구훈" userId="3ff7b78a3b81e618" providerId="LiveId" clId="{2FF8C3D5-F99B-4EAD-8CEE-6D231A6D862A}" dt="2021-11-01T12:24:05.383" v="4859" actId="478"/>
          <ac:picMkLst>
            <pc:docMk/>
            <pc:sldMk cId="3018757889" sldId="472"/>
            <ac:picMk id="5" creationId="{EB028F92-0734-4C1F-8BB8-A02AC59C1041}"/>
          </ac:picMkLst>
        </pc:picChg>
      </pc:sldChg>
      <pc:sldChg chg="addSp delSp modSp add mod">
        <pc:chgData name="변 구훈" userId="3ff7b78a3b81e618" providerId="LiveId" clId="{2FF8C3D5-F99B-4EAD-8CEE-6D231A6D862A}" dt="2021-11-01T12:25:37.391" v="4960" actId="1076"/>
        <pc:sldMkLst>
          <pc:docMk/>
          <pc:sldMk cId="2176565059" sldId="473"/>
        </pc:sldMkLst>
        <pc:picChg chg="del">
          <ac:chgData name="변 구훈" userId="3ff7b78a3b81e618" providerId="LiveId" clId="{2FF8C3D5-F99B-4EAD-8CEE-6D231A6D862A}" dt="2021-11-01T12:24:56.652" v="4947" actId="478"/>
          <ac:picMkLst>
            <pc:docMk/>
            <pc:sldMk cId="2176565059" sldId="473"/>
            <ac:picMk id="4" creationId="{A0A09A70-582C-43EA-AE60-B060731B9FED}"/>
          </ac:picMkLst>
        </pc:picChg>
        <pc:picChg chg="add del mod">
          <ac:chgData name="변 구훈" userId="3ff7b78a3b81e618" providerId="LiveId" clId="{2FF8C3D5-F99B-4EAD-8CEE-6D231A6D862A}" dt="2021-11-01T12:25:14.532" v="4950" actId="478"/>
          <ac:picMkLst>
            <pc:docMk/>
            <pc:sldMk cId="2176565059" sldId="473"/>
            <ac:picMk id="5" creationId="{9FAB236E-603D-4DB0-9A0C-34B32174A4D9}"/>
          </ac:picMkLst>
        </pc:picChg>
        <pc:picChg chg="add mod">
          <ac:chgData name="변 구훈" userId="3ff7b78a3b81e618" providerId="LiveId" clId="{2FF8C3D5-F99B-4EAD-8CEE-6D231A6D862A}" dt="2021-11-01T12:25:37.391" v="4960" actId="1076"/>
          <ac:picMkLst>
            <pc:docMk/>
            <pc:sldMk cId="2176565059" sldId="473"/>
            <ac:picMk id="7" creationId="{F480D742-E030-402F-AA0E-A6911EA86990}"/>
          </ac:picMkLst>
        </pc:picChg>
        <pc:picChg chg="add mod">
          <ac:chgData name="변 구훈" userId="3ff7b78a3b81e618" providerId="LiveId" clId="{2FF8C3D5-F99B-4EAD-8CEE-6D231A6D862A}" dt="2021-11-01T12:25:35.503" v="4959" actId="1076"/>
          <ac:picMkLst>
            <pc:docMk/>
            <pc:sldMk cId="2176565059" sldId="473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7:01.214" v="4971" actId="1076"/>
        <pc:sldMkLst>
          <pc:docMk/>
          <pc:sldMk cId="2333603600" sldId="474"/>
        </pc:sldMkLst>
        <pc:spChg chg="add mod">
          <ac:chgData name="변 구훈" userId="3ff7b78a3b81e618" providerId="LiveId" clId="{2FF8C3D5-F99B-4EAD-8CEE-6D231A6D862A}" dt="2021-11-01T12:26:52.621" v="4967"/>
          <ac:spMkLst>
            <pc:docMk/>
            <pc:sldMk cId="2333603600" sldId="474"/>
            <ac:spMk id="8" creationId="{76294CC2-A30B-4C36-B680-9C81E4A72809}"/>
          </ac:spMkLst>
        </pc:spChg>
        <pc:picChg chg="add mod">
          <ac:chgData name="변 구훈" userId="3ff7b78a3b81e618" providerId="LiveId" clId="{2FF8C3D5-F99B-4EAD-8CEE-6D231A6D862A}" dt="2021-11-01T12:27:01.214" v="4971" actId="1076"/>
          <ac:picMkLst>
            <pc:docMk/>
            <pc:sldMk cId="2333603600" sldId="474"/>
            <ac:picMk id="4" creationId="{13117F12-C55D-477B-A043-38FF8FB04197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7" creationId="{F480D742-E030-402F-AA0E-A6911EA86990}"/>
          </ac:picMkLst>
        </pc:picChg>
        <pc:picChg chg="del">
          <ac:chgData name="변 구훈" userId="3ff7b78a3b81e618" providerId="LiveId" clId="{2FF8C3D5-F99B-4EAD-8CEE-6D231A6D862A}" dt="2021-11-01T12:26:02.273" v="4962" actId="478"/>
          <ac:picMkLst>
            <pc:docMk/>
            <pc:sldMk cId="2333603600" sldId="474"/>
            <ac:picMk id="9" creationId="{F5EAEC6E-ECA2-4793-B43F-EB7B5D55270D}"/>
          </ac:picMkLst>
        </pc:picChg>
      </pc:sldChg>
      <pc:sldChg chg="addSp delSp modSp add mod">
        <pc:chgData name="변 구훈" userId="3ff7b78a3b81e618" providerId="LiveId" clId="{2FF8C3D5-F99B-4EAD-8CEE-6D231A6D862A}" dt="2021-11-01T12:28:36.416" v="4996" actId="164"/>
        <pc:sldMkLst>
          <pc:docMk/>
          <pc:sldMk cId="52525690" sldId="475"/>
        </pc:sldMkLst>
        <pc:spChg chg="del">
          <ac:chgData name="변 구훈" userId="3ff7b78a3b81e618" providerId="LiveId" clId="{2FF8C3D5-F99B-4EAD-8CEE-6D231A6D862A}" dt="2021-11-01T12:27:32.980" v="4974" actId="478"/>
          <ac:spMkLst>
            <pc:docMk/>
            <pc:sldMk cId="52525690" sldId="475"/>
            <ac:spMk id="8" creationId="{76294CC2-A30B-4C36-B680-9C81E4A72809}"/>
          </ac:spMkLst>
        </pc:spChg>
        <pc:grpChg chg="add del mod">
          <ac:chgData name="변 구훈" userId="3ff7b78a3b81e618" providerId="LiveId" clId="{2FF8C3D5-F99B-4EAD-8CEE-6D231A6D862A}" dt="2021-11-01T12:28:21.792" v="4987" actId="165"/>
          <ac:grpSpMkLst>
            <pc:docMk/>
            <pc:sldMk cId="52525690" sldId="475"/>
            <ac:grpSpMk id="9" creationId="{E673AF4C-3A8A-4276-9DE3-7CBC5065CE0D}"/>
          </ac:grpSpMkLst>
        </pc:grpChg>
        <pc:grpChg chg="add mod">
          <ac:chgData name="변 구훈" userId="3ff7b78a3b81e618" providerId="LiveId" clId="{2FF8C3D5-F99B-4EAD-8CEE-6D231A6D862A}" dt="2021-11-01T12:28:36.416" v="4996" actId="164"/>
          <ac:grpSpMkLst>
            <pc:docMk/>
            <pc:sldMk cId="52525690" sldId="475"/>
            <ac:grpSpMk id="10" creationId="{80FEE8B7-34D7-4E8C-A45D-9C94B836AD84}"/>
          </ac:grpSpMkLst>
        </pc:grpChg>
        <pc:picChg chg="del">
          <ac:chgData name="변 구훈" userId="3ff7b78a3b81e618" providerId="LiveId" clId="{2FF8C3D5-F99B-4EAD-8CEE-6D231A6D862A}" dt="2021-11-01T12:27:30.572" v="4973" actId="478"/>
          <ac:picMkLst>
            <pc:docMk/>
            <pc:sldMk cId="52525690" sldId="475"/>
            <ac:picMk id="4" creationId="{13117F12-C55D-477B-A043-38FF8FB04197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5" creationId="{7478BC69-11F6-451D-96E5-46F40FB9C128}"/>
          </ac:picMkLst>
        </pc:picChg>
        <pc:picChg chg="add mod topLvl">
          <ac:chgData name="변 구훈" userId="3ff7b78a3b81e618" providerId="LiveId" clId="{2FF8C3D5-F99B-4EAD-8CEE-6D231A6D862A}" dt="2021-11-01T12:28:36.416" v="4996" actId="164"/>
          <ac:picMkLst>
            <pc:docMk/>
            <pc:sldMk cId="52525690" sldId="475"/>
            <ac:picMk id="7" creationId="{80106277-BD43-4A7C-96A5-108DC010E404}"/>
          </ac:picMkLst>
        </pc:picChg>
      </pc:sldChg>
      <pc:sldChg chg="addSp delSp modSp add mod">
        <pc:chgData name="변 구훈" userId="3ff7b78a3b81e618" providerId="LiveId" clId="{2FF8C3D5-F99B-4EAD-8CEE-6D231A6D862A}" dt="2021-11-01T12:28:55.372" v="5001" actId="1076"/>
        <pc:sldMkLst>
          <pc:docMk/>
          <pc:sldMk cId="1053785809" sldId="476"/>
        </pc:sldMkLst>
        <pc:grpChg chg="del">
          <ac:chgData name="변 구훈" userId="3ff7b78a3b81e618" providerId="LiveId" clId="{2FF8C3D5-F99B-4EAD-8CEE-6D231A6D862A}" dt="2021-11-01T12:28:41.322" v="4998" actId="478"/>
          <ac:grpSpMkLst>
            <pc:docMk/>
            <pc:sldMk cId="1053785809" sldId="476"/>
            <ac:grpSpMk id="10" creationId="{80FEE8B7-34D7-4E8C-A45D-9C94B836AD84}"/>
          </ac:grpSpMkLst>
        </pc:grpChg>
        <pc:picChg chg="add mod">
          <ac:chgData name="변 구훈" userId="3ff7b78a3b81e618" providerId="LiveId" clId="{2FF8C3D5-F99B-4EAD-8CEE-6D231A6D862A}" dt="2021-11-01T12:28:55.372" v="5001" actId="1076"/>
          <ac:picMkLst>
            <pc:docMk/>
            <pc:sldMk cId="1053785809" sldId="476"/>
            <ac:picMk id="4" creationId="{08932E5B-17CB-4AA3-A6FE-7B9EC3943570}"/>
          </ac:picMkLst>
        </pc:picChg>
      </pc:sldChg>
      <pc:sldChg chg="addSp delSp add mod">
        <pc:chgData name="변 구훈" userId="3ff7b78a3b81e618" providerId="LiveId" clId="{2FF8C3D5-F99B-4EAD-8CEE-6D231A6D862A}" dt="2021-11-01T12:29:15.122" v="5004" actId="22"/>
        <pc:sldMkLst>
          <pc:docMk/>
          <pc:sldMk cId="2072756387" sldId="477"/>
        </pc:sldMkLst>
        <pc:picChg chg="del">
          <ac:chgData name="변 구훈" userId="3ff7b78a3b81e618" providerId="LiveId" clId="{2FF8C3D5-F99B-4EAD-8CEE-6D231A6D862A}" dt="2021-11-01T12:29:14.945" v="5003" actId="478"/>
          <ac:picMkLst>
            <pc:docMk/>
            <pc:sldMk cId="2072756387" sldId="477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29:15.122" v="5004" actId="22"/>
          <ac:picMkLst>
            <pc:docMk/>
            <pc:sldMk cId="2072756387" sldId="477"/>
            <ac:picMk id="5" creationId="{632A64F7-F6C2-4CFD-BD77-05EB41B0A588}"/>
          </ac:picMkLst>
        </pc:picChg>
      </pc:sldChg>
      <pc:sldChg chg="addSp delSp modSp add mod">
        <pc:chgData name="변 구훈" userId="3ff7b78a3b81e618" providerId="LiveId" clId="{2FF8C3D5-F99B-4EAD-8CEE-6D231A6D862A}" dt="2021-11-01T12:30:13.820" v="5057" actId="22"/>
        <pc:sldMkLst>
          <pc:docMk/>
          <pc:sldMk cId="3868256486" sldId="478"/>
        </pc:sldMkLst>
        <pc:spChg chg="mod">
          <ac:chgData name="변 구훈" userId="3ff7b78a3b81e618" providerId="LiveId" clId="{2FF8C3D5-F99B-4EAD-8CEE-6D231A6D862A}" dt="2021-11-01T12:30:01.628" v="5055"/>
          <ac:spMkLst>
            <pc:docMk/>
            <pc:sldMk cId="3868256486" sldId="478"/>
            <ac:spMk id="2" creationId="{00000000-0000-0000-0000-000000000000}"/>
          </ac:spMkLst>
        </pc:spChg>
        <pc:picChg chg="del">
          <ac:chgData name="변 구훈" userId="3ff7b78a3b81e618" providerId="LiveId" clId="{2FF8C3D5-F99B-4EAD-8CEE-6D231A6D862A}" dt="2021-11-01T12:30:02.423" v="5056" actId="478"/>
          <ac:picMkLst>
            <pc:docMk/>
            <pc:sldMk cId="3868256486" sldId="478"/>
            <ac:picMk id="4" creationId="{08932E5B-17CB-4AA3-A6FE-7B9EC3943570}"/>
          </ac:picMkLst>
        </pc:picChg>
        <pc:picChg chg="add">
          <ac:chgData name="변 구훈" userId="3ff7b78a3b81e618" providerId="LiveId" clId="{2FF8C3D5-F99B-4EAD-8CEE-6D231A6D862A}" dt="2021-11-01T12:30:13.820" v="5057" actId="22"/>
          <ac:picMkLst>
            <pc:docMk/>
            <pc:sldMk cId="3868256486" sldId="478"/>
            <ac:picMk id="5" creationId="{E37C075D-5FA4-43A3-B50D-9DA473996BA5}"/>
          </ac:picMkLst>
        </pc:picChg>
      </pc:sldChg>
      <pc:sldChg chg="addSp delSp add mod">
        <pc:chgData name="변 구훈" userId="3ff7b78a3b81e618" providerId="LiveId" clId="{2FF8C3D5-F99B-4EAD-8CEE-6D231A6D862A}" dt="2021-11-01T12:30:28.518" v="5060" actId="22"/>
        <pc:sldMkLst>
          <pc:docMk/>
          <pc:sldMk cId="4257537954" sldId="479"/>
        </pc:sldMkLst>
        <pc:picChg chg="add">
          <ac:chgData name="변 구훈" userId="3ff7b78a3b81e618" providerId="LiveId" clId="{2FF8C3D5-F99B-4EAD-8CEE-6D231A6D862A}" dt="2021-11-01T12:30:28.518" v="5060" actId="22"/>
          <ac:picMkLst>
            <pc:docMk/>
            <pc:sldMk cId="4257537954" sldId="479"/>
            <ac:picMk id="4" creationId="{70D9DACE-5309-48B6-B119-4221C1C6B083}"/>
          </ac:picMkLst>
        </pc:picChg>
        <pc:picChg chg="del">
          <ac:chgData name="변 구훈" userId="3ff7b78a3b81e618" providerId="LiveId" clId="{2FF8C3D5-F99B-4EAD-8CEE-6D231A6D862A}" dt="2021-11-01T12:30:28.275" v="5059" actId="478"/>
          <ac:picMkLst>
            <pc:docMk/>
            <pc:sldMk cId="4257537954" sldId="479"/>
            <ac:picMk id="5" creationId="{E37C075D-5FA4-43A3-B50D-9DA473996BA5}"/>
          </ac:picMkLst>
        </pc:picChg>
      </pc:sldChg>
      <pc:sldChg chg="addSp delSp modSp add mod">
        <pc:chgData name="변 구훈" userId="3ff7b78a3b81e618" providerId="LiveId" clId="{2FF8C3D5-F99B-4EAD-8CEE-6D231A6D862A}" dt="2021-11-01T12:31:07.969" v="5072" actId="1076"/>
        <pc:sldMkLst>
          <pc:docMk/>
          <pc:sldMk cId="3080973106" sldId="480"/>
        </pc:sldMkLst>
        <pc:grpChg chg="add mod">
          <ac:chgData name="변 구훈" userId="3ff7b78a3b81e618" providerId="LiveId" clId="{2FF8C3D5-F99B-4EAD-8CEE-6D231A6D862A}" dt="2021-11-01T12:31:07.969" v="5072" actId="1076"/>
          <ac:grpSpMkLst>
            <pc:docMk/>
            <pc:sldMk cId="3080973106" sldId="480"/>
            <ac:grpSpMk id="8" creationId="{585B5D60-CA23-4E3E-8D26-5013D6560275}"/>
          </ac:grpSpMkLst>
        </pc:grpChg>
        <pc:picChg chg="del">
          <ac:chgData name="변 구훈" userId="3ff7b78a3b81e618" providerId="LiveId" clId="{2FF8C3D5-F99B-4EAD-8CEE-6D231A6D862A}" dt="2021-11-01T12:30:44.518" v="5062" actId="478"/>
          <ac:picMkLst>
            <pc:docMk/>
            <pc:sldMk cId="3080973106" sldId="480"/>
            <ac:picMk id="4" creationId="{70D9DACE-5309-48B6-B119-4221C1C6B083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5" creationId="{480C755C-5936-4762-9BB0-EF832942E5EF}"/>
          </ac:picMkLst>
        </pc:picChg>
        <pc:picChg chg="add mod">
          <ac:chgData name="변 구훈" userId="3ff7b78a3b81e618" providerId="LiveId" clId="{2FF8C3D5-F99B-4EAD-8CEE-6D231A6D862A}" dt="2021-11-01T12:31:04.138" v="5070" actId="164"/>
          <ac:picMkLst>
            <pc:docMk/>
            <pc:sldMk cId="3080973106" sldId="480"/>
            <ac:picMk id="7" creationId="{A963DBC3-671D-433C-BFD4-87737387C27D}"/>
          </ac:picMkLst>
        </pc:picChg>
      </pc:sldChg>
      <pc:sldChg chg="addSp delSp add mod">
        <pc:chgData name="변 구훈" userId="3ff7b78a3b81e618" providerId="LiveId" clId="{2FF8C3D5-F99B-4EAD-8CEE-6D231A6D862A}" dt="2021-11-01T12:31:27.208" v="5075" actId="478"/>
        <pc:sldMkLst>
          <pc:docMk/>
          <pc:sldMk cId="4186281356" sldId="481"/>
        </pc:sldMkLst>
        <pc:grpChg chg="del">
          <ac:chgData name="변 구훈" userId="3ff7b78a3b81e618" providerId="LiveId" clId="{2FF8C3D5-F99B-4EAD-8CEE-6D231A6D862A}" dt="2021-11-01T12:31:27.208" v="5075" actId="478"/>
          <ac:grpSpMkLst>
            <pc:docMk/>
            <pc:sldMk cId="4186281356" sldId="481"/>
            <ac:grpSpMk id="8" creationId="{585B5D60-CA23-4E3E-8D26-5013D6560275}"/>
          </ac:grpSpMkLst>
        </pc:grpChg>
        <pc:picChg chg="add">
          <ac:chgData name="변 구훈" userId="3ff7b78a3b81e618" providerId="LiveId" clId="{2FF8C3D5-F99B-4EAD-8CEE-6D231A6D862A}" dt="2021-11-01T12:31:25.163" v="5074" actId="22"/>
          <ac:picMkLst>
            <pc:docMk/>
            <pc:sldMk cId="4186281356" sldId="481"/>
            <ac:picMk id="4" creationId="{CFE7B7D4-E260-4640-B122-998CE604914B}"/>
          </ac:picMkLst>
        </pc:picChg>
      </pc:sldChg>
      <pc:sldChg chg="addSp delSp modSp add mod">
        <pc:chgData name="변 구훈" userId="3ff7b78a3b81e618" providerId="LiveId" clId="{2FF8C3D5-F99B-4EAD-8CEE-6D231A6D862A}" dt="2021-11-01T12:31:51.749" v="5081" actId="14100"/>
        <pc:sldMkLst>
          <pc:docMk/>
          <pc:sldMk cId="2589711966" sldId="482"/>
        </pc:sldMkLst>
        <pc:picChg chg="del">
          <ac:chgData name="변 구훈" userId="3ff7b78a3b81e618" providerId="LiveId" clId="{2FF8C3D5-F99B-4EAD-8CEE-6D231A6D862A}" dt="2021-11-01T12:31:44.516" v="5077" actId="478"/>
          <ac:picMkLst>
            <pc:docMk/>
            <pc:sldMk cId="2589711966" sldId="482"/>
            <ac:picMk id="4" creationId="{CFE7B7D4-E260-4640-B122-998CE604914B}"/>
          </ac:picMkLst>
        </pc:picChg>
        <pc:picChg chg="add mod">
          <ac:chgData name="변 구훈" userId="3ff7b78a3b81e618" providerId="LiveId" clId="{2FF8C3D5-F99B-4EAD-8CEE-6D231A6D862A}" dt="2021-11-01T12:31:51.749" v="5081" actId="14100"/>
          <ac:picMkLst>
            <pc:docMk/>
            <pc:sldMk cId="2589711966" sldId="482"/>
            <ac:picMk id="5" creationId="{B2326AD8-CFCF-4B43-ABF5-DAD74B70CD7D}"/>
          </ac:picMkLst>
        </pc:picChg>
      </pc:sldChg>
      <pc:sldChg chg="addSp delSp modSp add mod">
        <pc:chgData name="변 구훈" userId="3ff7b78a3b81e618" providerId="LiveId" clId="{2FF8C3D5-F99B-4EAD-8CEE-6D231A6D862A}" dt="2021-11-01T12:32:49.589" v="5099" actId="14100"/>
        <pc:sldMkLst>
          <pc:docMk/>
          <pc:sldMk cId="3478842776" sldId="483"/>
        </pc:sldMkLst>
        <pc:grpChg chg="add mod">
          <ac:chgData name="변 구훈" userId="3ff7b78a3b81e618" providerId="LiveId" clId="{2FF8C3D5-F99B-4EAD-8CEE-6D231A6D862A}" dt="2021-11-01T12:32:49.589" v="5099" actId="14100"/>
          <ac:grpSpMkLst>
            <pc:docMk/>
            <pc:sldMk cId="3478842776" sldId="483"/>
            <ac:grpSpMk id="8" creationId="{5C73D306-EF94-490F-B678-E7D144755D60}"/>
          </ac:grpSpMkLst>
        </pc:grp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4" creationId="{A0EA852A-24EA-4F14-8FFC-2F4BD81E53B2}"/>
          </ac:picMkLst>
        </pc:picChg>
        <pc:picChg chg="del">
          <ac:chgData name="변 구훈" userId="3ff7b78a3b81e618" providerId="LiveId" clId="{2FF8C3D5-F99B-4EAD-8CEE-6D231A6D862A}" dt="2021-11-01T12:32:02.771" v="5083" actId="478"/>
          <ac:picMkLst>
            <pc:docMk/>
            <pc:sldMk cId="3478842776" sldId="483"/>
            <ac:picMk id="5" creationId="{B2326AD8-CFCF-4B43-ABF5-DAD74B70CD7D}"/>
          </ac:picMkLst>
        </pc:picChg>
        <pc:picChg chg="add mod">
          <ac:chgData name="변 구훈" userId="3ff7b78a3b81e618" providerId="LiveId" clId="{2FF8C3D5-F99B-4EAD-8CEE-6D231A6D862A}" dt="2021-11-01T12:32:23.094" v="5089" actId="164"/>
          <ac:picMkLst>
            <pc:docMk/>
            <pc:sldMk cId="3478842776" sldId="483"/>
            <ac:picMk id="7" creationId="{003C937C-2490-4C89-9F38-5EAA897412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4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com.querydsl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querydsl-jpa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&lt;version&gt;5.0.0&lt;/version&gt;</a:t>
            </a:r>
          </a:p>
          <a:p>
            <a:r>
              <a:rPr lang="en-US" altLang="ko-KR" dirty="0" smtClean="0"/>
              <a:t>&lt;/dependency&gt;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&lt;dependency&gt;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com.querydsl</a:t>
            </a:r>
            <a:r>
              <a:rPr lang="en-US" altLang="ko-KR" dirty="0" smtClean="0"/>
              <a:t>&lt;/</a:t>
            </a:r>
            <a:r>
              <a:rPr lang="en-US" altLang="ko-KR" dirty="0" err="1" smtClean="0"/>
              <a:t>groupId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querydsl</a:t>
            </a:r>
            <a:r>
              <a:rPr lang="en-US" altLang="ko-KR" dirty="0" smtClean="0"/>
              <a:t>-apt&lt;/</a:t>
            </a:r>
            <a:r>
              <a:rPr lang="en-US" altLang="ko-KR" dirty="0" err="1" smtClean="0"/>
              <a:t>artifactId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   &lt;version&gt;5.0.0&lt;/version&gt;</a:t>
            </a:r>
          </a:p>
          <a:p>
            <a:r>
              <a:rPr lang="en-US" altLang="ko-KR" dirty="0" smtClean="0"/>
              <a:t>&lt;/dependency&gt;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이걸로 바뀜</a:t>
            </a:r>
            <a:r>
              <a:rPr lang="en-US" altLang="ko-KR" dirty="0" smtClean="0"/>
              <a:t>!!!!!!!!!!!!!!!!!!!!!!!!!!!!!!!!!!!!!!!!!!!!!!!!!!!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36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40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438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26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2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619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313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4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97C21-2515-4451-8F2D-347DB50E64E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4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등장 배경 및 특징을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JPA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의 구조와 동작 방식을 학습한다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Spring Data JPA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를 이용하여 데이터를 처리하는 방법을 예제를 통해서 알아본다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918E8-0032-49AB-8D2B-1B463DEC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2" y="989428"/>
            <a:ext cx="8258175" cy="29908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영속성 컨텍스트에 </a:t>
            </a:r>
            <a:r>
              <a:rPr lang="en-US" altLang="ko-KR" sz="1800" dirty="0">
                <a:latin typeface="DIN-Bold"/>
              </a:rPr>
              <a:t>Map&lt;KEY, VALUE&gt;</a:t>
            </a:r>
            <a:r>
              <a:rPr lang="ko-KR" altLang="en-US" sz="1800" dirty="0">
                <a:latin typeface="DIN-Bold"/>
              </a:rPr>
              <a:t>로 저장</a:t>
            </a:r>
            <a:r>
              <a:rPr lang="en-US" altLang="ko-KR" sz="1800" dirty="0">
                <a:latin typeface="DIN-Bold"/>
              </a:rPr>
              <a:t>. Find() </a:t>
            </a:r>
            <a:r>
              <a:rPr lang="ko-KR" altLang="en-US" sz="1800" dirty="0">
                <a:latin typeface="DIN-Bold"/>
              </a:rPr>
              <a:t>메소드 호출 시 영속성 컨텍스트의 </a:t>
            </a:r>
            <a:r>
              <a:rPr lang="en-US" altLang="ko-KR" sz="1800" dirty="0">
                <a:latin typeface="DIN-Bold"/>
              </a:rPr>
              <a:t>1</a:t>
            </a:r>
            <a:r>
              <a:rPr lang="ko-KR" altLang="en-US" sz="1800" dirty="0">
                <a:latin typeface="DIN-Bold"/>
              </a:rPr>
              <a:t>차 캐시 조회</a:t>
            </a:r>
            <a:r>
              <a:rPr lang="en-US" altLang="ko-KR" sz="1800" dirty="0">
                <a:latin typeface="DIN-Bold"/>
              </a:rPr>
              <a:t> 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동일성 보장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하나의 트랜잭션에서 </a:t>
            </a:r>
            <a:r>
              <a:rPr lang="en-US" altLang="ko-KR" sz="1800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같은 </a:t>
            </a:r>
            <a:r>
              <a:rPr lang="ko-KR" altLang="en-US" sz="1800" dirty="0" err="1">
                <a:latin typeface="DIN-Bold"/>
              </a:rPr>
              <a:t>키값으로</a:t>
            </a:r>
            <a:r>
              <a:rPr lang="ko-KR" altLang="en-US" sz="1800" dirty="0">
                <a:latin typeface="DIN-Bold"/>
              </a:rPr>
              <a:t> 영속성 컨텍스트 조회 시 같은 엔티티 조회 보장 </a:t>
            </a:r>
            <a:r>
              <a:rPr lang="en-US" altLang="ko-KR" sz="1800" dirty="0">
                <a:latin typeface="DIN-Bold"/>
              </a:rPr>
              <a:t>(1</a:t>
            </a:r>
            <a:r>
              <a:rPr lang="ko-KR" altLang="en-US" sz="1800" dirty="0">
                <a:latin typeface="DIN-Bold"/>
              </a:rPr>
              <a:t>차 캐시</a:t>
            </a:r>
            <a:r>
              <a:rPr lang="en-US" altLang="ko-KR" sz="1800" dirty="0">
                <a:latin typeface="DIN-Bold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51914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영속성 컨텍스트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E4E7104-E472-42C4-BF0C-9F0BB3F159B4}"/>
              </a:ext>
            </a:extLst>
          </p:cNvPr>
          <p:cNvSpPr txBox="1">
            <a:spLocks/>
          </p:cNvSpPr>
          <p:nvPr/>
        </p:nvSpPr>
        <p:spPr>
          <a:xfrm>
            <a:off x="472096" y="4251293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트랜잭션을 지원하는 쓰기 지연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쓰기 지연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저장소에 </a:t>
            </a:r>
            <a:r>
              <a:rPr lang="en-US" altLang="ko-KR" sz="1800" dirty="0">
                <a:latin typeface="DIN-Bold"/>
              </a:rPr>
              <a:t>SQL</a:t>
            </a:r>
            <a:r>
              <a:rPr lang="ko-KR" altLang="en-US" sz="1800" dirty="0">
                <a:latin typeface="DIN-Bold"/>
              </a:rPr>
              <a:t>을 </a:t>
            </a:r>
            <a:r>
              <a:rPr lang="ko-KR" altLang="en-US" sz="1800" dirty="0" err="1">
                <a:latin typeface="DIN-Bold"/>
              </a:rPr>
              <a:t>쌓아두고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트랜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잭션</a:t>
            </a:r>
            <a:r>
              <a:rPr lang="ko-KR" altLang="en-US" sz="1800" dirty="0">
                <a:latin typeface="DIN-Bold"/>
              </a:rPr>
              <a:t>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저장된 </a:t>
            </a:r>
            <a:r>
              <a:rPr lang="en-US" altLang="ko-KR" sz="1800" dirty="0">
                <a:latin typeface="DIN-Bold"/>
              </a:rPr>
              <a:t>SQL </a:t>
            </a:r>
            <a:r>
              <a:rPr lang="ko-KR" altLang="en-US" sz="1800" dirty="0">
                <a:latin typeface="DIN-Bold"/>
              </a:rPr>
              <a:t>문 </a:t>
            </a:r>
            <a:r>
              <a:rPr lang="en-US" altLang="ko-KR" sz="1800" dirty="0">
                <a:latin typeface="DIN-Bold"/>
              </a:rPr>
              <a:t>flush</a:t>
            </a:r>
            <a:r>
              <a:rPr lang="ko-KR" altLang="en-US" sz="1800" dirty="0">
                <a:latin typeface="DIN-Bold"/>
              </a:rPr>
              <a:t>하여 데이터베이스 반영</a:t>
            </a:r>
            <a:r>
              <a:rPr lang="en-US" altLang="ko-KR" sz="1800" dirty="0">
                <a:latin typeface="DIN-Bold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dirty="0">
                <a:latin typeface="DIN-Bold"/>
              </a:rPr>
              <a:t>*</a:t>
            </a:r>
            <a:r>
              <a:rPr lang="en-US" altLang="ko-KR" sz="1800" b="1" dirty="0">
                <a:latin typeface="DIN-Bold"/>
              </a:rPr>
              <a:t> </a:t>
            </a:r>
            <a:r>
              <a:rPr lang="ko-KR" altLang="en-US" sz="1800" dirty="0">
                <a:latin typeface="DIN-Bold"/>
              </a:rPr>
              <a:t>변경 감지 </a:t>
            </a:r>
            <a:r>
              <a:rPr lang="en-US" altLang="ko-KR" sz="1800" dirty="0">
                <a:latin typeface="DIN-Bold"/>
              </a:rPr>
              <a:t>: 1</a:t>
            </a:r>
            <a:r>
              <a:rPr lang="ko-KR" altLang="en-US" sz="1800" dirty="0">
                <a:latin typeface="DIN-Bold"/>
              </a:rPr>
              <a:t>차 캐시에 데이터베이스에서 처음 불러온 엔티티의 스냅샷 저장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및 </a:t>
            </a:r>
            <a:r>
              <a:rPr lang="ko-KR" altLang="en-US" sz="1800" dirty="0" err="1">
                <a:latin typeface="DIN-Bold"/>
              </a:rPr>
              <a:t>커밋</a:t>
            </a:r>
            <a:r>
              <a:rPr lang="ko-KR" altLang="en-US" sz="1800" dirty="0">
                <a:latin typeface="DIN-Bold"/>
              </a:rPr>
              <a:t> 시점에 변경 내용을 반영</a:t>
            </a:r>
            <a:r>
              <a:rPr lang="en-US" altLang="ko-KR" sz="1800" dirty="0">
                <a:latin typeface="DIN-Bold"/>
              </a:rPr>
              <a:t>. </a:t>
            </a:r>
            <a:r>
              <a:rPr lang="ko-KR" altLang="en-US" sz="1800" dirty="0">
                <a:latin typeface="DIN-Bold"/>
              </a:rPr>
              <a:t>즉</a:t>
            </a:r>
            <a:r>
              <a:rPr lang="en-US" altLang="ko-KR" sz="1800" dirty="0">
                <a:latin typeface="DIN-Bold"/>
              </a:rPr>
              <a:t>, update</a:t>
            </a:r>
            <a:r>
              <a:rPr lang="ko-KR" altLang="en-US" sz="1800" dirty="0">
                <a:latin typeface="DIN-Bold"/>
              </a:rPr>
              <a:t>문을 호출하지 않아도 됨</a:t>
            </a:r>
            <a:r>
              <a:rPr lang="en-US" altLang="ko-KR" sz="1800" dirty="0">
                <a:latin typeface="DIN-Bold"/>
              </a:rPr>
              <a:t>.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EE42B0-49A1-455B-8387-C0AB667F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54240"/>
            <a:ext cx="6978551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6793909-4456-4F11-88BE-63B1BCA77D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574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https://start.spring.io</a:t>
            </a: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 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A00966-4D99-452E-95F3-D4E376EB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3" y="1691272"/>
            <a:ext cx="8513049" cy="46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쇼핑몰 프로젝트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026B05-40A7-4815-B036-E5D54BC1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1052736"/>
            <a:ext cx="6012149" cy="52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7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D2CB84-886D-4203-8021-E41F1010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70343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0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1409D-647D-4B46-A340-21B352B7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7" y="1268760"/>
            <a:ext cx="4648200" cy="68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F883E6-5FF8-4338-9CC0-95C73041A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06" y="2060848"/>
            <a:ext cx="8148588" cy="296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초기화 전략 </a:t>
            </a:r>
            <a:r>
              <a:rPr lang="en-US" altLang="ko-KR" dirty="0"/>
              <a:t>DDL AUTO </a:t>
            </a:r>
            <a:r>
              <a:rPr lang="ko-KR" altLang="en-US" dirty="0"/>
              <a:t>옵션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943E475-920B-4688-A900-96F828145082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662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3200" b="0" i="0" u="none" strike="noStrike" baseline="0" dirty="0">
                <a:latin typeface="YDVYMjOStd14"/>
              </a:rPr>
              <a:t>데이터베이스 초기화 전략</a:t>
            </a:r>
            <a:r>
              <a:rPr lang="en-US" altLang="ko-KR" sz="3200" b="0" i="0" u="none" strike="noStrike" baseline="0" dirty="0">
                <a:latin typeface="YDVYMjOStd14"/>
              </a:rPr>
              <a:t>–DDL AUTO </a:t>
            </a:r>
            <a:r>
              <a:rPr lang="ko-KR" altLang="en-US" sz="3200" b="0" i="0" u="none" strike="noStrike" baseline="0" dirty="0">
                <a:latin typeface="YDVYMjOStd14"/>
              </a:rPr>
              <a:t>옵션</a:t>
            </a:r>
            <a:endParaRPr lang="en-US" altLang="ko-KR" sz="3200" dirty="0">
              <a:latin typeface="DIN-Bold"/>
            </a:endParaRP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none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사용하지 않음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create</a:t>
            </a:r>
            <a:r>
              <a:rPr lang="en-US" altLang="ko-KR" sz="2600" b="0" i="0" u="none" strike="noStrike" baseline="0" dirty="0">
                <a:latin typeface="YDVYMjOStd12"/>
              </a:rPr>
              <a:t>-</a:t>
            </a:r>
            <a:r>
              <a:rPr lang="en-US" altLang="ko-KR" sz="2600" b="0" i="0" u="none" strike="noStrike" baseline="0" dirty="0">
                <a:latin typeface="TimesNewRomanPSMT"/>
              </a:rPr>
              <a:t>drop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기존 테이블 삭제 후 테이블 생성</a:t>
            </a:r>
            <a:r>
              <a:rPr lang="en-US" altLang="ko-KR" sz="2600" b="0" i="0" u="none" strike="noStrike" baseline="0" dirty="0">
                <a:latin typeface="YDVYMjOStd12"/>
              </a:rPr>
              <a:t>. </a:t>
            </a:r>
            <a:r>
              <a:rPr lang="ko-KR" altLang="en-US" sz="2600" b="0" i="0" u="none" strike="noStrike" baseline="0" dirty="0">
                <a:latin typeface="YDVYMjOStd12"/>
              </a:rPr>
              <a:t>종료 시점에 테이블 삭제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update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변경된 스키마 적용</a:t>
            </a:r>
          </a:p>
          <a:p>
            <a:pPr algn="l"/>
            <a:r>
              <a:rPr lang="en-US" altLang="ko-KR" sz="2600" b="0" i="0" u="none" strike="noStrike" baseline="0" dirty="0">
                <a:latin typeface="TimesNewRomanPSMT"/>
              </a:rPr>
              <a:t>validate</a:t>
            </a:r>
            <a:r>
              <a:rPr lang="en-US" altLang="ko-KR" sz="2600" b="0" i="0" u="none" strike="noStrike" baseline="0" dirty="0">
                <a:latin typeface="YDVYMjOStd12"/>
              </a:rPr>
              <a:t>: </a:t>
            </a:r>
            <a:r>
              <a:rPr lang="ko-KR" altLang="en-US" sz="2600" b="0" i="0" u="none" strike="noStrike" baseline="0" dirty="0">
                <a:latin typeface="YDVYMjOStd12"/>
              </a:rPr>
              <a:t>엔티티와 테이블 정상 매핑 확인</a:t>
            </a:r>
            <a:endParaRPr lang="en-US" altLang="ko-KR" sz="26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08613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D431A-FE48-44EE-9FEA-1F667C70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982897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39826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상품의 상태를 나타내는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ItemSellStatus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ENUM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05833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6D9AB92-26A0-4589-8D9C-2793CF8E257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Item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생성</a:t>
            </a:r>
            <a:endParaRPr lang="en-US" altLang="ko-KR" sz="1800" dirty="0">
              <a:latin typeface="YDVYGOStd1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85419F-0483-4C5F-AE1A-EAEF555C8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8" y="1668694"/>
            <a:ext cx="7183355" cy="47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1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6759D1-E9C5-4B9F-B261-6221AA03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2477"/>
            <a:ext cx="8272289" cy="37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 JPA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1. JPA(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Jave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Persistence API’)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는 자바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ORM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기술에 대한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API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표준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ORM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이란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‘Object Relational Mapping’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약자로 객체와 관계형 데이터베이스 매핑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5C03F-4D6E-422B-BCFC-2E415351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7" y="3789040"/>
            <a:ext cx="6549986" cy="1790695"/>
          </a:xfrm>
          <a:prstGeom prst="rect">
            <a:avLst/>
          </a:prstGeom>
          <a:ln cap="flat"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0AB95F-4840-4D73-9D8F-2C48FFD1E146}"/>
              </a:ext>
            </a:extLst>
          </p:cNvPr>
          <p:cNvSpPr txBox="1"/>
          <p:nvPr/>
        </p:nvSpPr>
        <p:spPr>
          <a:xfrm>
            <a:off x="935065" y="5477346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2-1] ORM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을 이용한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Java Object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와 관계형 데이터베이스 매핑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DF5F8D-BC05-45BE-8286-D2E63363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84" y="1052736"/>
            <a:ext cx="5593432" cy="5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47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9E38CB-290D-4A6C-B454-34B0AD36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03" y="908720"/>
            <a:ext cx="7611194" cy="521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47C91-DEEF-4842-9FEC-515EE405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6" y="2276872"/>
            <a:ext cx="8802480" cy="295232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C0BF3B-3198-4BC4-B880-8872BFBBBCA0}"/>
              </a:ext>
            </a:extLst>
          </p:cNvPr>
          <p:cNvSpPr txBox="1">
            <a:spLocks/>
          </p:cNvSpPr>
          <p:nvPr/>
        </p:nvSpPr>
        <p:spPr>
          <a:xfrm>
            <a:off x="457200" y="1612573"/>
            <a:ext cx="8229600" cy="543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* </a:t>
            </a:r>
            <a:r>
              <a:rPr lang="en-US" altLang="ko-KR" sz="1800" b="0" i="0" u="none" strike="noStrike" baseline="0" dirty="0">
                <a:latin typeface="YDVYMjOStd12"/>
              </a:rPr>
              <a:t>@</a:t>
            </a:r>
            <a:r>
              <a:rPr lang="en-US" altLang="ko-KR" sz="1800" b="0" i="0" u="none" strike="noStrike" baseline="0" dirty="0">
                <a:latin typeface="TimesNewRomanPSMT"/>
              </a:rPr>
              <a:t>GeneratedValue</a:t>
            </a:r>
            <a:r>
              <a:rPr lang="ko-KR" altLang="en-US" sz="1800" b="0" i="0" u="none" strike="noStrike" baseline="0" dirty="0" err="1">
                <a:latin typeface="YDVYMjOStd12"/>
              </a:rPr>
              <a:t>어노테이션을</a:t>
            </a:r>
            <a:r>
              <a:rPr lang="ko-KR" altLang="en-US" sz="1800" b="0" i="0" u="none" strike="noStrike" baseline="0" dirty="0">
                <a:latin typeface="YDVYMjOStd12"/>
              </a:rPr>
              <a:t> 통한 </a:t>
            </a:r>
            <a:r>
              <a:rPr lang="ko-KR" altLang="en-US" sz="1800" b="0" i="0" u="none" strike="noStrike" baseline="0" dirty="0" err="1">
                <a:latin typeface="YDVYMjOStd12"/>
              </a:rPr>
              <a:t>기본키</a:t>
            </a:r>
            <a:r>
              <a:rPr lang="ko-KR" altLang="en-US" sz="1800" b="0" i="0" u="none" strike="noStrike" baseline="0" dirty="0">
                <a:latin typeface="YDVYMjOStd12"/>
              </a:rPr>
              <a:t> 생성 전략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69573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2367B-6A9F-4E11-9899-CF34FA7E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6397124" cy="55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상품 엔티티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AC4-F9B3-4A65-A599-3D8F92AD6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74485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4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380B0-7699-45DE-8F7E-633E9B65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64" y="2852936"/>
            <a:ext cx="7715250" cy="33813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CEDB077-A3FE-4D3C-AD05-A968044DC43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Data Access Object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의 역할을 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Repository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 설계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첫 번째 제네릭 타입에는 엔티티 타입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두 번째 제네릭 타입에는 클래스의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기본키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타입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세팅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569932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2.4 Repository </a:t>
            </a:r>
            <a:r>
              <a:rPr lang="ko-KR" altLang="en-US" dirty="0"/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99492B-779C-42F2-93F6-CE65C188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14" y="2453622"/>
            <a:ext cx="7791450" cy="328612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F941B53-850A-4870-B57E-6B685EB399E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JpaRepository</a:t>
            </a:r>
            <a:r>
              <a:rPr lang="ko-KR" altLang="en-US" sz="1800" dirty="0">
                <a:latin typeface="YDVYGOStd12"/>
              </a:rPr>
              <a:t>는 기본적인 </a:t>
            </a:r>
            <a:r>
              <a:rPr lang="en-US" altLang="ko-KR" sz="1800" dirty="0">
                <a:latin typeface="YDVYGOStd12"/>
              </a:rPr>
              <a:t>CRUD </a:t>
            </a:r>
            <a:r>
              <a:rPr lang="ko-KR" altLang="en-US" sz="1800" dirty="0">
                <a:latin typeface="YDVYGOStd12"/>
              </a:rPr>
              <a:t>및 </a:t>
            </a:r>
            <a:r>
              <a:rPr lang="ko-KR" altLang="en-US" sz="1800" dirty="0" err="1">
                <a:latin typeface="YDVYGOStd12"/>
              </a:rPr>
              <a:t>페이징</a:t>
            </a:r>
            <a:r>
              <a:rPr lang="ko-KR" altLang="en-US" sz="1800" dirty="0">
                <a:latin typeface="YDVYGOStd12"/>
              </a:rPr>
              <a:t> 처리를 위한 메소드가 정의돼 있음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2018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F1B16FD-9D2E-4AB5-84CE-5FFBF7B70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59" y="2708920"/>
            <a:ext cx="6318682" cy="279023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D6E19EE-D9DD-47F7-94DE-48FC919A1238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test.java.com.shop.repository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패키지 아래에 </a:t>
            </a:r>
            <a:r>
              <a:rPr lang="en-US" altLang="ko-KR" sz="1800" dirty="0">
                <a:latin typeface="YDVYGOStd12"/>
              </a:rPr>
              <a:t>ItemRepositoryTest.java </a:t>
            </a:r>
            <a:r>
              <a:rPr lang="ko-KR" altLang="en-US" sz="1800" dirty="0">
                <a:latin typeface="YDVYGOStd12"/>
              </a:rPr>
              <a:t>파일 생성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95832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058D8-18E8-4073-AC35-F2344B9C7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52737"/>
            <a:ext cx="6912768" cy="26673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807E9B-FB78-4F41-873C-FEB8EEDB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0" y="3573016"/>
            <a:ext cx="6768752" cy="259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상품 저장 테스트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AC4303-00C6-4913-AFE7-7542B58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71562"/>
            <a:ext cx="852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특정 데이터베이스에 종속되지 않음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객체지향적으로 설계 가능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유지보수 유리 및 생산성 향상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39789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B463242-E0BF-4705-AB5E-77AA9D6211F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592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쿼리 메소드는 스프링 데이터 </a:t>
            </a:r>
            <a:r>
              <a:rPr lang="en-US" altLang="ko-KR" sz="1800" dirty="0">
                <a:latin typeface="YDVYGOStd12"/>
              </a:rPr>
              <a:t>JPA</a:t>
            </a:r>
            <a:r>
              <a:rPr lang="ko-KR" altLang="en-US" sz="1800" dirty="0">
                <a:latin typeface="YDVYGOStd12"/>
              </a:rPr>
              <a:t>에서 제공하는 핵심 기능 중 하나로 </a:t>
            </a:r>
            <a:r>
              <a:rPr lang="en-US" altLang="ko-KR" sz="1800" dirty="0">
                <a:latin typeface="YDVYGOStd12"/>
              </a:rPr>
              <a:t>Repository </a:t>
            </a:r>
            <a:r>
              <a:rPr lang="ko-KR" altLang="en-US" sz="1800" dirty="0">
                <a:latin typeface="YDVYGOStd12"/>
              </a:rPr>
              <a:t>인터페이스에 간단한 네이밍 룰을 이용하여 메소드를 작성하면 원하는 쿼리 실행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쿼리 메소드를 이용할 때 가장 많이 사용하는 문법으로 </a:t>
            </a:r>
            <a:r>
              <a:rPr lang="en-US" altLang="ko-KR" sz="1800" dirty="0">
                <a:latin typeface="YDVYGOStd12"/>
              </a:rPr>
              <a:t>find</a:t>
            </a:r>
            <a:r>
              <a:rPr lang="ko-KR" altLang="en-US" sz="1800" dirty="0">
                <a:latin typeface="YDVYGOStd12"/>
              </a:rPr>
              <a:t>를 사용</a:t>
            </a:r>
            <a:r>
              <a:rPr lang="en-US" altLang="ko-KR" sz="1800" dirty="0">
                <a:latin typeface="YDVYGOStd12"/>
              </a:rPr>
              <a:t>. </a:t>
            </a:r>
          </a:p>
          <a:p>
            <a:r>
              <a:rPr lang="ko-KR" altLang="en-US" sz="1800" dirty="0">
                <a:latin typeface="YDVYGOStd12"/>
              </a:rPr>
              <a:t>엔티티의 이름은 </a:t>
            </a:r>
            <a:r>
              <a:rPr lang="ko-KR" altLang="en-US" sz="1800" dirty="0" err="1">
                <a:latin typeface="YDVYGOStd12"/>
              </a:rPr>
              <a:t>생략이가능하며</a:t>
            </a:r>
            <a:r>
              <a:rPr lang="en-US" altLang="ko-KR" sz="1800" dirty="0">
                <a:latin typeface="YDVYGOStd12"/>
              </a:rPr>
              <a:t>, By </a:t>
            </a:r>
            <a:r>
              <a:rPr lang="ko-KR" altLang="en-US" sz="1800" dirty="0">
                <a:latin typeface="YDVYGOStd12"/>
              </a:rPr>
              <a:t>뒤에는 검색할 때 사용할 변수의 이름을 적어준다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721F9C-15B4-47CB-8006-5F32E3A2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9" y="4077072"/>
            <a:ext cx="8403409" cy="8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5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81E9D-E457-486F-AC61-1CB8B733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7" y="1245531"/>
            <a:ext cx="7778606" cy="43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7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38F0E3-E3A8-4E80-96DC-CE85A62A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052736"/>
            <a:ext cx="85248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84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0BD78-032D-47D2-AE39-63BBCE4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908721"/>
            <a:ext cx="5948265" cy="4464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821BAF-793D-4770-9084-F4BAD790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373217"/>
            <a:ext cx="5948265" cy="10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7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598F1-012C-48FD-A7EB-B2C585525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70081"/>
            <a:ext cx="8064896" cy="47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8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9A6DB-1BB1-4CF7-808B-1150C11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7776864" cy="50335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7F66A-6896-4262-B34E-BFC597B16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030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18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49C2A8-F85D-40B7-A2B6-26299F2B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7130"/>
            <a:ext cx="8193136" cy="252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BF8ADB-0EC6-4F62-A5BD-34215095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74676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BE6BA4-02B5-436C-BA33-838F6388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69" y="1830544"/>
            <a:ext cx="8320062" cy="31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/>
              <a:t>OR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B2C471-16E4-4D3A-8C27-B4AAD9FA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19"/>
            <a:ext cx="7272808" cy="542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2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9B65C4-DF89-4E86-9EB1-5786DE14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1844824"/>
            <a:ext cx="8325672" cy="32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800" b="1" i="0" u="none" strike="noStrike" baseline="0" dirty="0">
                <a:latin typeface="DIN-Bold"/>
              </a:rPr>
              <a:t>1.</a:t>
            </a:r>
            <a:r>
              <a:rPr lang="en-US" altLang="ko-KR" sz="1800" i="0" u="none" strike="noStrike" baseline="0" dirty="0">
                <a:latin typeface="DIN-Bold"/>
              </a:rPr>
              <a:t> </a:t>
            </a:r>
            <a:r>
              <a:rPr lang="ko-KR" altLang="en-US" sz="1800" i="0" u="none" strike="noStrike" baseline="0" dirty="0">
                <a:latin typeface="DIN-Bold"/>
              </a:rPr>
              <a:t>복잡한 </a:t>
            </a:r>
            <a:r>
              <a:rPr lang="ko-KR" altLang="en-US" sz="1800" dirty="0">
                <a:latin typeface="DIN-Bold"/>
              </a:rPr>
              <a:t>쿼리 처리</a:t>
            </a:r>
            <a:endParaRPr lang="en-US" altLang="ko-KR" sz="1800" dirty="0">
              <a:latin typeface="DIN-Bold"/>
            </a:endParaRPr>
          </a:p>
          <a:p>
            <a:pPr>
              <a:buAutoNum type="arabicPeriod"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2</a:t>
            </a:r>
            <a:r>
              <a:rPr lang="en-US" altLang="ko-KR" sz="1800" b="1" i="0" u="none" strike="noStrike" baseline="0" dirty="0">
                <a:latin typeface="DIN-Bold"/>
              </a:rPr>
              <a:t>. </a:t>
            </a:r>
            <a:r>
              <a:rPr lang="ko-KR" altLang="en-US" sz="1800" i="0" u="none" strike="noStrike" baseline="0" dirty="0">
                <a:latin typeface="DIN-Bold"/>
              </a:rPr>
              <a:t>성능 저하 위험</a:t>
            </a: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endParaRPr lang="en-US" altLang="ko-KR" sz="1800" i="0" u="none" strike="noStrike" baseline="0" dirty="0">
              <a:latin typeface="DIN-Bold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DIN-Bold"/>
              </a:rPr>
              <a:t>3</a:t>
            </a:r>
            <a:r>
              <a:rPr lang="en-US" altLang="ko-KR" sz="1800" b="1" i="0" u="none" strike="noStrike" baseline="0" dirty="0">
                <a:latin typeface="DIN-Bold"/>
              </a:rPr>
              <a:t>.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학습 시간</a:t>
            </a:r>
            <a:endParaRPr lang="ko-KR" altLang="en-US" sz="1800" b="0" i="0" u="none" strike="noStrike" baseline="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643917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LessThan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8A3464-E494-464F-8083-6FA3A15D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7" y="837057"/>
            <a:ext cx="7977457" cy="54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F030E-47A5-46B5-8237-402BA8C5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8" y="1988840"/>
            <a:ext cx="8375764" cy="30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/>
              <a:t>쿼리 메소드 </a:t>
            </a:r>
            <a:r>
              <a:rPr lang="en-US" altLang="ko-KR" dirty="0" err="1"/>
              <a:t>OrderBy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869BED-205D-4B87-BAC7-1F32D6377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36712"/>
            <a:ext cx="7682220" cy="551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7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32AC4E5-D8BF-4841-A536-89495F5268C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YDVYGOStd12"/>
              </a:rPr>
              <a:t>조건이 많아질 때 쿼리 메소드를 선언하면 이름이 길어져 오히려 보기 힘들다는 단점이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@Query </a:t>
            </a:r>
            <a:r>
              <a:rPr lang="ko-KR" altLang="en-US" sz="1800" dirty="0" err="1">
                <a:latin typeface="YDVYGOStd12"/>
              </a:rPr>
              <a:t>어노테이션을</a:t>
            </a:r>
            <a:r>
              <a:rPr lang="ko-KR" altLang="en-US" sz="1800" dirty="0">
                <a:latin typeface="YDVYGOStd12"/>
              </a:rPr>
              <a:t> 이용하면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과 유사한 </a:t>
            </a:r>
            <a:r>
              <a:rPr lang="en-US" altLang="ko-KR" sz="1800" dirty="0">
                <a:latin typeface="YDVYGOStd12"/>
              </a:rPr>
              <a:t>JPQL (Java Persistence Query Language) </a:t>
            </a:r>
            <a:r>
              <a:rPr lang="ko-KR" altLang="en-US" sz="1800" dirty="0">
                <a:latin typeface="YDVYGOStd12"/>
              </a:rPr>
              <a:t>이라는 객체지향 쿼리 언어를 통해 복잡한 쿼리도 처리 가능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엔티티 객체를 대상으로 쿼리를 수행하는 객체지향 쿼리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을 추상화해서 사용하기 때문에 특정 데이터베이스 </a:t>
            </a:r>
            <a:r>
              <a:rPr lang="en-US" altLang="ko-KR" sz="1800" dirty="0">
                <a:latin typeface="YDVYGOStd12"/>
              </a:rPr>
              <a:t>SQL</a:t>
            </a:r>
            <a:r>
              <a:rPr lang="ko-KR" altLang="en-US" sz="1800" dirty="0">
                <a:latin typeface="YDVYGOStd12"/>
              </a:rPr>
              <a:t>에 의존하지 않음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194769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73B7262-DF53-47C2-A74D-CFC5D0C6EC45}"/>
              </a:ext>
            </a:extLst>
          </p:cNvPr>
          <p:cNvGrpSpPr/>
          <p:nvPr/>
        </p:nvGrpSpPr>
        <p:grpSpPr>
          <a:xfrm>
            <a:off x="255501" y="878136"/>
            <a:ext cx="7956376" cy="5142499"/>
            <a:chOff x="255501" y="878136"/>
            <a:chExt cx="7956376" cy="51424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CA18E59-AA60-412E-B9BB-FFE6231D3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501" y="878136"/>
              <a:ext cx="7956376" cy="357679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8122A50-FD21-4031-8DEB-49752AD09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950" y="4272403"/>
              <a:ext cx="7168548" cy="1748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637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SPRING DATA JPA @Query </a:t>
            </a:r>
            <a:r>
              <a:rPr lang="ko-KR" altLang="en-US" dirty="0" err="1"/>
              <a:t>어노테이션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74F4C-24DC-4835-9465-0779D961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163162" cy="528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67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CFE62E-45BD-4500-8106-E8B0E22A28C5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@Query</a:t>
            </a:r>
            <a:r>
              <a:rPr lang="ko-KR" altLang="en-US" sz="1800" dirty="0">
                <a:latin typeface="YDVYGOStd12"/>
              </a:rPr>
              <a:t>의 </a:t>
            </a:r>
            <a:r>
              <a:rPr lang="en-US" altLang="ko-KR" sz="1800" dirty="0" err="1">
                <a:latin typeface="YDVYGOStd12"/>
              </a:rPr>
              <a:t>nativeQuery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속성을 사용하면 기존 쿼리를 그대로 활용할 수 있음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특정 데이터베이스에 종속되는 쿼리문을 사용하기 때문에 데이터베이스에 대해 독립적이라는 장점을 잃어버림</a:t>
            </a:r>
            <a:r>
              <a:rPr lang="en-US" altLang="ko-KR" sz="1800" dirty="0">
                <a:latin typeface="YDVYGOStd12"/>
              </a:rPr>
              <a:t>.</a:t>
            </a:r>
          </a:p>
          <a:p>
            <a:r>
              <a:rPr lang="ko-KR" altLang="en-US" sz="1800" dirty="0">
                <a:latin typeface="YDVYGOStd12"/>
              </a:rPr>
              <a:t>기존에 작성한 통계용 쿼리처럼 복잡한 쿼리를 그대로 사용해야 하는 경우 활용 가능</a:t>
            </a:r>
            <a:r>
              <a:rPr lang="en-US" altLang="ko-KR" sz="1800" dirty="0">
                <a:latin typeface="YDVYGOStd1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44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01563E-B23E-4832-982C-90FB3655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15" y="1340768"/>
            <a:ext cx="7921147" cy="45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@Query-nativeQuery </a:t>
            </a:r>
            <a:r>
              <a:rPr lang="ko-KR" altLang="en-US" dirty="0"/>
              <a:t>속성 예제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B4BF07-84B1-459A-B453-33B44E35E66B}"/>
              </a:ext>
            </a:extLst>
          </p:cNvPr>
          <p:cNvGrpSpPr/>
          <p:nvPr/>
        </p:nvGrpSpPr>
        <p:grpSpPr>
          <a:xfrm>
            <a:off x="539552" y="908720"/>
            <a:ext cx="6023726" cy="5400600"/>
            <a:chOff x="420482" y="908720"/>
            <a:chExt cx="6284574" cy="563024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9B2E1E-FD05-4277-97A7-8688D6E14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482" y="3628310"/>
              <a:ext cx="6284574" cy="291065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F68C7D8-3E1C-47CD-98D6-4E2111F26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482" y="908720"/>
              <a:ext cx="6284573" cy="273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68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7D7259E-DD50-4E5D-804F-0EE87040FA92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은 </a:t>
            </a:r>
            <a:r>
              <a:rPr lang="en-US" altLang="ko-KR" sz="1800" dirty="0">
                <a:latin typeface="YDVYGOStd12"/>
              </a:rPr>
              <a:t>JPQL</a:t>
            </a:r>
            <a:r>
              <a:rPr lang="ko-KR" altLang="en-US" sz="1800" dirty="0">
                <a:latin typeface="YDVYGOStd12"/>
              </a:rPr>
              <a:t>을 코드로 작성할 수 있도록 도와주는 </a:t>
            </a:r>
            <a:r>
              <a:rPr lang="ko-KR" altLang="en-US" sz="1800" dirty="0" err="1">
                <a:latin typeface="YDVYGOStd12"/>
              </a:rPr>
              <a:t>빌더</a:t>
            </a:r>
            <a:r>
              <a:rPr lang="ko-KR" altLang="en-US" sz="1800" dirty="0">
                <a:latin typeface="YDVYGOStd12"/>
              </a:rPr>
              <a:t> </a:t>
            </a:r>
            <a:r>
              <a:rPr lang="en-US" altLang="ko-KR" sz="1800" dirty="0">
                <a:latin typeface="YDVYGOStd12"/>
              </a:rPr>
              <a:t>API</a:t>
            </a: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문자열이 아닌 자바 소스코드로 작성하기 때문에 컴파일 시점에 오류를 발견할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비슷한 쿼리를 재사용할 수 있으며 제약 조건 조립 및 가독성을 향상시킬 수 있음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고정된 </a:t>
            </a:r>
            <a:r>
              <a:rPr lang="en-US" altLang="ko-KR" sz="1800" b="0" i="0" u="none" strike="noStrike" baseline="0" dirty="0">
                <a:latin typeface="TimesNewRomanPSMT"/>
              </a:rPr>
              <a:t>SQL</a:t>
            </a:r>
            <a:r>
              <a:rPr lang="ko-KR" altLang="en-US" sz="1800" b="0" i="0" u="none" strike="noStrike" baseline="0" dirty="0">
                <a:latin typeface="YDVYMjOStd12"/>
              </a:rPr>
              <a:t>문이 아닌 조건에 맞게 동적으로 쿼리를 생성할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IDLE</a:t>
            </a:r>
            <a:r>
              <a:rPr lang="ko-KR" altLang="en-US" sz="1800" b="0" i="0" u="none" strike="noStrike" baseline="0" dirty="0">
                <a:latin typeface="YDVYMjOStd12"/>
              </a:rPr>
              <a:t>의 도움을 받아서 자동 완성 기능을 이용할 수 있기 때문에 생산성을 향상시킬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368504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6A207-0FF8-4204-9914-71B56505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04" y="1700808"/>
            <a:ext cx="7669191" cy="2672296"/>
          </a:xfrm>
          <a:prstGeom prst="rect">
            <a:avLst/>
          </a:prstGeom>
          <a:ln cap="flat"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AD8B5-6D61-429E-960E-0FB4DD91C178}"/>
              </a:ext>
            </a:extLst>
          </p:cNvPr>
          <p:cNvSpPr txBox="1"/>
          <p:nvPr/>
        </p:nvSpPr>
        <p:spPr>
          <a:xfrm>
            <a:off x="2969556" y="4730469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2-2] JPA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동작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003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028F92-0734-4C1F-8BB8-A02AC59C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9" y="1844824"/>
            <a:ext cx="7153275" cy="33718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DBCFA7-FC5C-4F2E-9ADA-FBEA56AE5426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YDVYGOStd12"/>
              </a:rPr>
              <a:t>Querydsl</a:t>
            </a:r>
            <a:r>
              <a:rPr lang="ko-KR" altLang="en-US" sz="1800" dirty="0">
                <a:latin typeface="YDVYGOStd12"/>
              </a:rPr>
              <a:t>을 사용하기 위한 의존성 추가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3969249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09A70-582C-43EA-AE60-B060731B9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6610499" cy="49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80D742-E030-402F-AA0E-A6911EA8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21" y="1052736"/>
            <a:ext cx="3748758" cy="2664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AEC6E-ECA2-4793-B43F-EB7B5D55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05064"/>
            <a:ext cx="4968552" cy="2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65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117F12-C55D-477B-A043-38FF8FB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060848"/>
            <a:ext cx="5184576" cy="432167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6294CC2-A30B-4C36-B680-9C81E4A72809}"/>
              </a:ext>
            </a:extLst>
          </p:cNvPr>
          <p:cNvSpPr txBox="1">
            <a:spLocks/>
          </p:cNvSpPr>
          <p:nvPr/>
        </p:nvSpPr>
        <p:spPr>
          <a:xfrm>
            <a:off x="457200" y="836712"/>
            <a:ext cx="8229600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YDVYGOStd12"/>
              </a:rPr>
              <a:t>File – project structure - module</a:t>
            </a:r>
          </a:p>
          <a:p>
            <a:r>
              <a:rPr lang="en-US" altLang="ko-KR" sz="1800" dirty="0" err="1">
                <a:latin typeface="YDVYGOStd12"/>
              </a:rPr>
              <a:t>QDomain</a:t>
            </a:r>
            <a:r>
              <a:rPr lang="en-US" altLang="ko-KR" sz="1800" dirty="0">
                <a:latin typeface="YDVYGOStd12"/>
              </a:rPr>
              <a:t> </a:t>
            </a:r>
            <a:r>
              <a:rPr lang="ko-KR" altLang="en-US" sz="1800" dirty="0">
                <a:latin typeface="YDVYGOStd12"/>
              </a:rPr>
              <a:t>임포트가 안 될 경우</a:t>
            </a:r>
            <a:r>
              <a:rPr lang="en-US" altLang="ko-KR" sz="1800" dirty="0">
                <a:latin typeface="YDVYGOStd12"/>
              </a:rPr>
              <a:t>, target </a:t>
            </a:r>
            <a:r>
              <a:rPr lang="ko-KR" altLang="en-US" sz="1800" dirty="0">
                <a:latin typeface="YDVYGOStd12"/>
              </a:rPr>
              <a:t>폴더 아래의 </a:t>
            </a:r>
            <a:r>
              <a:rPr lang="en-US" altLang="ko-KR" sz="1800" dirty="0">
                <a:latin typeface="YDVYGOStd12"/>
              </a:rPr>
              <a:t>generated-sources </a:t>
            </a:r>
            <a:r>
              <a:rPr lang="ko-KR" altLang="en-US" sz="1800" dirty="0">
                <a:latin typeface="YDVYGOStd12"/>
              </a:rPr>
              <a:t>폴더를 클릭 하여 </a:t>
            </a:r>
            <a:r>
              <a:rPr lang="en-US" altLang="ko-KR" sz="1800" dirty="0">
                <a:latin typeface="YDVYGOStd12"/>
              </a:rPr>
              <a:t>&lt;Sources&gt; </a:t>
            </a:r>
            <a:r>
              <a:rPr lang="ko-KR" altLang="en-US" sz="1800" dirty="0">
                <a:latin typeface="YDVYGOStd12"/>
              </a:rPr>
              <a:t>버튼을 클릭해 소스코드로 인식할 수 있게 처리</a:t>
            </a:r>
            <a:endParaRPr lang="en-US" altLang="ko-KR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33603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FEE8B7-34D7-4E8C-A45D-9C94B836AD84}"/>
              </a:ext>
            </a:extLst>
          </p:cNvPr>
          <p:cNvGrpSpPr/>
          <p:nvPr/>
        </p:nvGrpSpPr>
        <p:grpSpPr>
          <a:xfrm>
            <a:off x="251520" y="843990"/>
            <a:ext cx="6915053" cy="5286091"/>
            <a:chOff x="251520" y="843990"/>
            <a:chExt cx="6915053" cy="528609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478BC69-11F6-451D-96E5-46F40FB9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843990"/>
              <a:ext cx="6915053" cy="330509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106277-BD43-4A7C-96A5-108DC0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01" y="4005065"/>
              <a:ext cx="6284571" cy="2125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32E5B-17CB-4AA3-A6FE-7B9EC39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869013" cy="48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85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SPRING DATA JPA </a:t>
            </a:r>
            <a:r>
              <a:rPr lang="en-US" altLang="ko-KR" dirty="0" err="1"/>
              <a:t>Querydsl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A64F7-F6C2-4CFD-BD77-05EB41B0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81187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6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C075D-5FA4-43A3-B50D-9DA47399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889"/>
            <a:ext cx="9144000" cy="52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56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D9DACE-5309-48B6-B119-4221C1C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76387"/>
            <a:ext cx="87915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3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5B5D60-CA23-4E3E-8D26-5013D6560275}"/>
              </a:ext>
            </a:extLst>
          </p:cNvPr>
          <p:cNvGrpSpPr/>
          <p:nvPr/>
        </p:nvGrpSpPr>
        <p:grpSpPr>
          <a:xfrm>
            <a:off x="328541" y="1052736"/>
            <a:ext cx="8229600" cy="4896544"/>
            <a:chOff x="295275" y="1052736"/>
            <a:chExt cx="8553450" cy="53625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80C755C-5936-4762-9BB0-EF832942E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1052736"/>
              <a:ext cx="8553450" cy="31527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963DBC3-671D-433C-BFD4-87737387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520" y="4205511"/>
              <a:ext cx="8534400" cy="220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973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2158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>
                <a:latin typeface="DIN-Bold"/>
                <a:sym typeface="Wingdings" panose="05000000000000000000" pitchFamily="2" charset="2"/>
              </a:rPr>
              <a:t>* </a:t>
            </a:r>
            <a:r>
              <a:rPr lang="ko-KR" altLang="en-US" sz="1800" dirty="0">
                <a:latin typeface="DIN-Bold"/>
              </a:rPr>
              <a:t>엔티티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데이터베이스의 테이블에 대응하는 클래스</a:t>
            </a:r>
            <a:r>
              <a:rPr lang="en-US" altLang="ko-KR" sz="1800" dirty="0">
                <a:latin typeface="DIN-Bold"/>
              </a:rPr>
              <a:t>. @Entity </a:t>
            </a:r>
            <a:r>
              <a:rPr lang="ko-KR" altLang="en-US" sz="1800" dirty="0" err="1">
                <a:latin typeface="DIN-Bold"/>
              </a:rPr>
              <a:t>어노테이션을</a:t>
            </a:r>
            <a:r>
              <a:rPr lang="ko-KR" altLang="en-US" sz="1800" dirty="0">
                <a:latin typeface="DIN-Bold"/>
              </a:rPr>
              <a:t> 붙여서 관리</a:t>
            </a:r>
            <a:endParaRPr lang="en-US" altLang="ko-KR" sz="1800" dirty="0">
              <a:latin typeface="DIN-Bold"/>
            </a:endParaRPr>
          </a:p>
          <a:p>
            <a:pPr marL="0" indent="0">
              <a:buNone/>
            </a:pP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800" b="1" dirty="0">
                <a:latin typeface="DIN-Bold"/>
              </a:rPr>
              <a:t>* </a:t>
            </a:r>
            <a:r>
              <a:rPr lang="ko-KR" altLang="en-US" sz="1800" dirty="0">
                <a:latin typeface="DIN-Bold"/>
              </a:rPr>
              <a:t>엔티티 매니저 팩토리 </a:t>
            </a:r>
            <a:r>
              <a:rPr lang="en-US" altLang="ko-KR" sz="1800" dirty="0">
                <a:latin typeface="DIN-Bold"/>
              </a:rPr>
              <a:t>: </a:t>
            </a:r>
            <a:r>
              <a:rPr lang="ko-KR" altLang="en-US" sz="1800" dirty="0">
                <a:latin typeface="DIN-Bold"/>
              </a:rPr>
              <a:t>엔티티 매니저 인스턴스를 관리하는 주체</a:t>
            </a:r>
            <a:endParaRPr lang="en-US" altLang="ko-KR" sz="1800" dirty="0">
              <a:latin typeface="DIN-Bold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2354640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E7B7D4-E260-4640-B122-998CE604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552575"/>
            <a:ext cx="84677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1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26AD8-CFCF-4B43-ABF5-DAD74B70C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688632" cy="52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11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2.7 </a:t>
            </a:r>
            <a:r>
              <a:rPr lang="en-US" altLang="ko-KR" dirty="0" err="1"/>
              <a:t>QuerydslPredicateExecutor</a:t>
            </a:r>
            <a:r>
              <a:rPr lang="ko-KR" altLang="en-US" dirty="0"/>
              <a:t> 상품 조회 예제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C73D306-EF94-490F-B678-E7D144755D60}"/>
              </a:ext>
            </a:extLst>
          </p:cNvPr>
          <p:cNvGrpSpPr/>
          <p:nvPr/>
        </p:nvGrpSpPr>
        <p:grpSpPr>
          <a:xfrm>
            <a:off x="251520" y="980728"/>
            <a:ext cx="6264696" cy="5328592"/>
            <a:chOff x="251519" y="980728"/>
            <a:chExt cx="6905626" cy="78390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0EA852A-24EA-4F14-8FFC-2F4BD81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6905625" cy="20002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3C937C-2490-4C89-9F38-5EAA89741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2980978"/>
              <a:ext cx="6905625" cy="5838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88427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03FE56A-A24B-43EA-B3E7-2FB1492BB573}"/>
              </a:ext>
            </a:extLst>
          </p:cNvPr>
          <p:cNvSpPr txBox="1">
            <a:spLocks/>
          </p:cNvSpPr>
          <p:nvPr/>
        </p:nvSpPr>
        <p:spPr>
          <a:xfrm>
            <a:off x="457200" y="1126288"/>
            <a:ext cx="8229600" cy="3166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YDVYGOStd12"/>
              </a:rPr>
              <a:t>* </a:t>
            </a:r>
            <a:r>
              <a:rPr lang="ko-KR" altLang="en-US" sz="1800" dirty="0">
                <a:latin typeface="YDVYGOStd12"/>
              </a:rPr>
              <a:t>엔티티 매니저 </a:t>
            </a:r>
            <a:r>
              <a:rPr lang="en-US" altLang="ko-KR" sz="1800" dirty="0">
                <a:latin typeface="YDVYGOStd12"/>
              </a:rPr>
              <a:t>: </a:t>
            </a:r>
            <a:r>
              <a:rPr lang="ko-KR" altLang="en-US" sz="1800" dirty="0">
                <a:latin typeface="YDVYGOStd12"/>
              </a:rPr>
              <a:t>영속성 컨텍스트에 접근하여 엔티티에 대한 데이터베이스 작업 제공</a:t>
            </a: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1800" dirty="0">
              <a:latin typeface="YDVYGOStd12"/>
            </a:endParaRPr>
          </a:p>
          <a:p>
            <a:pPr marL="0" indent="0">
              <a:buFont typeface="Arial" pitchFamily="34" charset="0"/>
              <a:buNone/>
            </a:pPr>
            <a:endParaRPr lang="ko-KR" altLang="en-US" sz="1800" dirty="0">
              <a:latin typeface="YDVYGOStd1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F9ABC5-0982-4934-ABE6-BC448F84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" y="2398200"/>
            <a:ext cx="7918276" cy="291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6288"/>
            <a:ext cx="8229600" cy="4822992"/>
          </a:xfrm>
        </p:spPr>
        <p:txBody>
          <a:bodyPr>
            <a:normAutofit/>
          </a:bodyPr>
          <a:lstStyle/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B2AB3C-AA9C-4D39-9B6A-8D2C654D8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1443355"/>
            <a:ext cx="5035550" cy="3971290"/>
          </a:xfrm>
          <a:prstGeom prst="rect">
            <a:avLst/>
          </a:prstGeom>
          <a:ln cap="flat"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890AA-B445-4BBD-BF0C-87D2D5F5AE81}"/>
              </a:ext>
            </a:extLst>
          </p:cNvPr>
          <p:cNvSpPr txBox="1"/>
          <p:nvPr/>
        </p:nvSpPr>
        <p:spPr>
          <a:xfrm>
            <a:off x="3131840" y="5579948"/>
            <a:ext cx="320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그림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2-3]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엔티티 생명주기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767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JPA </a:t>
            </a:r>
            <a:r>
              <a:rPr lang="ko-KR" altLang="en-US" dirty="0"/>
              <a:t>동작 방식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63050-8D84-4F17-A21F-148DE9B381C2}"/>
              </a:ext>
            </a:extLst>
          </p:cNvPr>
          <p:cNvSpPr txBox="1"/>
          <p:nvPr/>
        </p:nvSpPr>
        <p:spPr>
          <a:xfrm>
            <a:off x="1907704" y="554859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 엔티티 영속성 컨텍스트 저장 예시 코드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8AFEBF4-BD8A-4989-9527-169FA4E9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91" y="1340768"/>
            <a:ext cx="7217817" cy="40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3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4708</TotalTime>
  <Words>944</Words>
  <Application>Microsoft Office PowerPoint</Application>
  <PresentationFormat>화면 슬라이드 쇼(4:3)</PresentationFormat>
  <Paragraphs>161</Paragraphs>
  <Slides>63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9" baseType="lpstr">
      <vt:lpstr>DIN-Bold</vt:lpstr>
      <vt:lpstr>HY헤드라인M</vt:lpstr>
      <vt:lpstr>TimesNewRomanPSMT</vt:lpstr>
      <vt:lpstr>YDVYGOStd12</vt:lpstr>
      <vt:lpstr>YDVYGOStd13</vt:lpstr>
      <vt:lpstr>YDVYMjOStd12</vt:lpstr>
      <vt:lpstr>YDVYMjOStd14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2.1 JPA</vt:lpstr>
      <vt:lpstr>JPA 장점</vt:lpstr>
      <vt:lpstr>JPA 단점</vt:lpstr>
      <vt:lpstr>JPA 동작 방식</vt:lpstr>
      <vt:lpstr>JPA 동작 방식</vt:lpstr>
      <vt:lpstr>JPA 동작 방식</vt:lpstr>
      <vt:lpstr>JPA 동작 방식</vt:lpstr>
      <vt:lpstr>JPA 동작 방식</vt:lpstr>
      <vt:lpstr>영속성 컨텍스트</vt:lpstr>
      <vt:lpstr>영속성 컨텍스트</vt:lpstr>
      <vt:lpstr>2.2 쇼핑몰 프로젝트 생성</vt:lpstr>
      <vt:lpstr>2.2 쇼핑몰 프로젝트 생성</vt:lpstr>
      <vt:lpstr>application.properties 설정</vt:lpstr>
      <vt:lpstr>application.properties 설정</vt:lpstr>
      <vt:lpstr>데이터베이스 초기화 전략 DDL AUTO 옵션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2.3 상품 엔티티 설계</vt:lpstr>
      <vt:lpstr>2.4 Repository 설계</vt:lpstr>
      <vt:lpstr>2.4 Repository 설계</vt:lpstr>
      <vt:lpstr>상품 저장 테스트</vt:lpstr>
      <vt:lpstr>상품 저장 테스트</vt:lpstr>
      <vt:lpstr>상품 저장 테스트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</vt:lpstr>
      <vt:lpstr>2.5 쿼리 메소드 OR 조건</vt:lpstr>
      <vt:lpstr>2.5 쿼리 메소드 OR 조건</vt:lpstr>
      <vt:lpstr>2.5 쿼리 메소드 LessThan 조건</vt:lpstr>
      <vt:lpstr>2.5 쿼리 메소드 LessThan 조건</vt:lpstr>
      <vt:lpstr>2.5 쿼리 메소드 OrderBy 조건</vt:lpstr>
      <vt:lpstr>2.5 쿼리 메소드 OrderBy 조건</vt:lpstr>
      <vt:lpstr>2.6 SPRING DATA JPA @Query 어노테이션</vt:lpstr>
      <vt:lpstr>2.6 SPRING DATA JPA @Query 어노테이션</vt:lpstr>
      <vt:lpstr>2.6 SPRING DATA JPA @Query 어노테이션</vt:lpstr>
      <vt:lpstr>2.6 @Query-nativeQuery 속성 예제</vt:lpstr>
      <vt:lpstr>2.6 @Query-nativeQuery 속성 예제</vt:lpstr>
      <vt:lpstr>2.6 @Query-nativeQuery 속성 예제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SPRING DATA JPA Querydsl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2.7 QuerydslPredicateExecutor 상품 조회 예제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GR203</cp:lastModifiedBy>
  <cp:revision>169</cp:revision>
  <dcterms:created xsi:type="dcterms:W3CDTF">2013-05-13T12:41:23Z</dcterms:created>
  <dcterms:modified xsi:type="dcterms:W3CDTF">2023-11-16T05:13:31Z</dcterms:modified>
</cp:coreProperties>
</file>